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6" r:id="rId6"/>
    <p:sldMasterId id="2147483655" r:id="rId7"/>
  </p:sldMasterIdLst>
  <p:notesMasterIdLst>
    <p:notesMasterId r:id="rId22"/>
  </p:notesMasterIdLst>
  <p:handoutMasterIdLst>
    <p:handoutMasterId r:id="rId23"/>
  </p:handoutMasterIdLst>
  <p:sldIdLst>
    <p:sldId id="610" r:id="rId8"/>
    <p:sldId id="617" r:id="rId9"/>
    <p:sldId id="619" r:id="rId10"/>
    <p:sldId id="542" r:id="rId11"/>
    <p:sldId id="594" r:id="rId12"/>
    <p:sldId id="595" r:id="rId13"/>
    <p:sldId id="596" r:id="rId14"/>
    <p:sldId id="618" r:id="rId15"/>
    <p:sldId id="620" r:id="rId16"/>
    <p:sldId id="611" r:id="rId17"/>
    <p:sldId id="612" r:id="rId18"/>
    <p:sldId id="613" r:id="rId19"/>
    <p:sldId id="614" r:id="rId20"/>
    <p:sldId id="621" r:id="rId21"/>
  </p:sldIdLst>
  <p:sldSz cx="9906000" cy="6858000" type="A4"/>
  <p:notesSz cx="6858000" cy="9979025"/>
  <p:defaultTextStyle>
    <a:defPPr>
      <a:defRPr lang="ja-JP"/>
    </a:defPPr>
    <a:lvl1pPr algn="l" rtl="0" eaLnBrk="0" fontAlgn="base" hangingPunct="0">
      <a:spcBef>
        <a:spcPct val="50000"/>
      </a:spcBef>
      <a:spcAft>
        <a:spcPct val="0"/>
      </a:spcAft>
      <a:defRPr kumimoji="1" sz="1400" i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kumimoji="1" sz="1400" i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kumimoji="1" sz="1400" i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kumimoji="1" sz="1400" i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kumimoji="1" sz="1400" i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400" i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400" i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400" i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400" i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8CBFE"/>
    <a:srgbClr val="FFFF99"/>
    <a:srgbClr val="FFCC00"/>
    <a:srgbClr val="0000FF"/>
    <a:srgbClr val="2691FC"/>
    <a:srgbClr val="CCECFF"/>
    <a:srgbClr val="F8F8F8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09" autoAdjust="0"/>
    <p:restoredTop sz="80513" autoAdjust="0"/>
  </p:normalViewPr>
  <p:slideViewPr>
    <p:cSldViewPr snapToGrid="0">
      <p:cViewPr varScale="1">
        <p:scale>
          <a:sx n="61" d="100"/>
          <a:sy n="61" d="100"/>
        </p:scale>
        <p:origin x="-1452" y="-84"/>
      </p:cViewPr>
      <p:guideLst>
        <p:guide orient="horz"/>
        <p:guide pos="31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294" y="-90"/>
      </p:cViewPr>
      <p:guideLst>
        <p:guide orient="horz" pos="3142"/>
        <p:guide pos="215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-1588"/>
            <a:ext cx="2973388" cy="49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45" tIns="0" rIns="19345" bIns="0" numCol="1" anchor="t" anchorCtr="0" compatLnSpc="1">
            <a:prstTxWarp prst="textNoShape">
              <a:avLst/>
            </a:prstTxWarp>
          </a:bodyPr>
          <a:lstStyle>
            <a:lvl1pPr defTabSz="928688" eaLnBrk="1" hangingPunct="1">
              <a:spcBef>
                <a:spcPct val="0"/>
              </a:spcBef>
              <a:defRPr sz="10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-1588"/>
            <a:ext cx="2973387" cy="49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45" tIns="0" rIns="19345" bIns="0" numCol="1" anchor="t" anchorCtr="0" compatLnSpc="1">
            <a:prstTxWarp prst="textNoShape">
              <a:avLst/>
            </a:prstTxWarp>
          </a:bodyPr>
          <a:lstStyle>
            <a:lvl1pPr algn="r" defTabSz="928688" eaLnBrk="1" hangingPunct="1">
              <a:spcBef>
                <a:spcPct val="0"/>
              </a:spcBef>
              <a:defRPr sz="10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9480550"/>
            <a:ext cx="29733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45" tIns="0" rIns="19345" bIns="0" numCol="1" anchor="b" anchorCtr="0" compatLnSpc="1">
            <a:prstTxWarp prst="textNoShape">
              <a:avLst/>
            </a:prstTxWarp>
          </a:bodyPr>
          <a:lstStyle>
            <a:lvl1pPr defTabSz="928688" eaLnBrk="1" hangingPunct="1">
              <a:spcBef>
                <a:spcPct val="0"/>
              </a:spcBef>
              <a:defRPr sz="10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80550"/>
            <a:ext cx="29733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45" tIns="0" rIns="19345" bIns="0" numCol="1" anchor="b" anchorCtr="0" compatLnSpc="1">
            <a:prstTxWarp prst="textNoShape">
              <a:avLst/>
            </a:prstTxWarp>
          </a:bodyPr>
          <a:lstStyle>
            <a:lvl1pPr algn="r" defTabSz="928688" eaLnBrk="1" hangingPunct="1">
              <a:spcBef>
                <a:spcPct val="0"/>
              </a:spcBef>
              <a:defRPr sz="1000"/>
            </a:lvl1pPr>
          </a:lstStyle>
          <a:p>
            <a:pPr>
              <a:defRPr/>
            </a:pPr>
            <a:fld id="{5EADF073-8FAB-4BA1-B904-2902F332FDE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77445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-1588"/>
            <a:ext cx="2973388" cy="49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45" tIns="0" rIns="19345" bIns="0" numCol="1" anchor="t" anchorCtr="0" compatLnSpc="1">
            <a:prstTxWarp prst="textNoShape">
              <a:avLst/>
            </a:prstTxWarp>
          </a:bodyPr>
          <a:lstStyle>
            <a:lvl1pPr defTabSz="773113" eaLnBrk="1" hangingPunct="1">
              <a:spcBef>
                <a:spcPct val="0"/>
              </a:spcBef>
              <a:defRPr sz="10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-1588"/>
            <a:ext cx="2973387" cy="49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45" tIns="0" rIns="19345" bIns="0" numCol="1" anchor="t" anchorCtr="0" compatLnSpc="1">
            <a:prstTxWarp prst="textNoShape">
              <a:avLst/>
            </a:prstTxWarp>
          </a:bodyPr>
          <a:lstStyle>
            <a:lvl1pPr algn="r" defTabSz="773113" eaLnBrk="1" hangingPunct="1">
              <a:spcBef>
                <a:spcPct val="0"/>
              </a:spcBef>
              <a:defRPr sz="10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9480550"/>
            <a:ext cx="29733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45" tIns="0" rIns="19345" bIns="0" numCol="1" anchor="b" anchorCtr="0" compatLnSpc="1">
            <a:prstTxWarp prst="textNoShape">
              <a:avLst/>
            </a:prstTxWarp>
          </a:bodyPr>
          <a:lstStyle>
            <a:lvl1pPr defTabSz="773113" eaLnBrk="1" hangingPunct="1">
              <a:spcBef>
                <a:spcPct val="0"/>
              </a:spcBef>
              <a:defRPr sz="10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80550"/>
            <a:ext cx="29733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45" tIns="0" rIns="19345" bIns="0" numCol="1" anchor="b" anchorCtr="0" compatLnSpc="1">
            <a:prstTxWarp prst="textNoShape">
              <a:avLst/>
            </a:prstTxWarp>
          </a:bodyPr>
          <a:lstStyle>
            <a:lvl1pPr algn="r" defTabSz="773113" eaLnBrk="1" hangingPunct="1">
              <a:spcBef>
                <a:spcPct val="0"/>
              </a:spcBef>
              <a:defRPr sz="1000"/>
            </a:lvl1pPr>
          </a:lstStyle>
          <a:p>
            <a:pPr>
              <a:defRPr/>
            </a:pPr>
            <a:fld id="{30FF4AC2-F855-451E-B495-7D68098E2C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28678" name="Rectangle 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38188" y="755650"/>
            <a:ext cx="5381625" cy="3727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5" name="Rectangle 7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100" y="4727575"/>
            <a:ext cx="5027613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91" tIns="45139" rIns="91891" bIns="451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6082931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ＭＳ Ｐ明朝" pitchFamily="18" charset="-128"/>
        <a:ea typeface="ＭＳ Ｐ明朝" pitchFamily="1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ＭＳ Ｐ明朝" pitchFamily="18" charset="-128"/>
        <a:ea typeface="ＭＳ Ｐ明朝" pitchFamily="1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ＭＳ Ｐ明朝" pitchFamily="18" charset="-128"/>
        <a:ea typeface="ＭＳ Ｐ明朝" pitchFamily="1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ＭＳ Ｐ明朝" pitchFamily="18" charset="-128"/>
        <a:ea typeface="ＭＳ Ｐ明朝" pitchFamily="1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ＭＳ Ｐ明朝" pitchFamily="18" charset="-128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 txBox="1">
            <a:spLocks noGrp="1" noChangeArrowheads="1"/>
          </p:cNvSpPr>
          <p:nvPr/>
        </p:nvSpPr>
        <p:spPr bwMode="auto">
          <a:xfrm>
            <a:off x="3884613" y="9478963"/>
            <a:ext cx="29718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0" tIns="45945" rIns="91890" bIns="45945" anchor="b"/>
          <a:lstStyle>
            <a:lvl1pPr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7713" indent="-28733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50938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11313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71688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288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860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432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9004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C807127-88C6-47D6-9A57-E756C32134B2}" type="slidenum">
              <a:rPr lang="en-US" altLang="ja-JP" sz="1200" i="0">
                <a:latin typeface="ＭＳ Ｐゴシック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200" i="0">
              <a:latin typeface="ＭＳ Ｐゴシック" pitchFamily="50" charset="-128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5488" y="747713"/>
            <a:ext cx="5407025" cy="3743325"/>
          </a:xfrm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40275"/>
            <a:ext cx="5486400" cy="4491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0" tIns="45945" rIns="91890" bIns="45945"/>
          <a:lstStyle/>
          <a:p>
            <a:endParaRPr lang="en-GB" altLang="ja-JP" sz="800" smtClean="0"/>
          </a:p>
          <a:p>
            <a:endParaRPr lang="en-GB" altLang="ja-JP" sz="8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 txBox="1">
            <a:spLocks noGrp="1" noChangeArrowheads="1"/>
          </p:cNvSpPr>
          <p:nvPr/>
        </p:nvSpPr>
        <p:spPr bwMode="auto">
          <a:xfrm>
            <a:off x="3884613" y="9478963"/>
            <a:ext cx="29718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0" tIns="45945" rIns="91890" bIns="45945" anchor="b"/>
          <a:lstStyle>
            <a:lvl1pPr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7713" indent="-28733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50938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11313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71688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288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860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432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9004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69EFA55-5D0D-497E-AF08-CE52E1DB481F}" type="slidenum">
              <a:rPr lang="en-US" altLang="ja-JP" sz="1200" i="0">
                <a:latin typeface="ＭＳ Ｐゴシック" pitchFamily="50" charset="-128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ja-JP" sz="1200" i="0">
              <a:latin typeface="ＭＳ Ｐゴシック" pitchFamily="50" charset="-128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747713"/>
            <a:ext cx="5402262" cy="3741737"/>
          </a:xfrm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740275"/>
            <a:ext cx="5483225" cy="17510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0" tIns="45945" rIns="91890" bIns="45945"/>
          <a:lstStyle/>
          <a:p>
            <a:endParaRPr lang="en-US" altLang="ja-JP" sz="1000" smtClean="0">
              <a:latin typeface="Arial Unicode MS" pitchFamily="50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 txBox="1">
            <a:spLocks noGrp="1" noChangeArrowheads="1"/>
          </p:cNvSpPr>
          <p:nvPr/>
        </p:nvSpPr>
        <p:spPr bwMode="auto">
          <a:xfrm>
            <a:off x="3884613" y="9478963"/>
            <a:ext cx="29718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0" tIns="45945" rIns="91890" bIns="45945" anchor="b"/>
          <a:lstStyle>
            <a:lvl1pPr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7713" indent="-28733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50938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11313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71688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288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860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432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9004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0DDA5CD-08A2-4B35-A887-D70FDCF0EA27}" type="slidenum">
              <a:rPr lang="en-US" altLang="ja-JP" sz="1200" i="0">
                <a:latin typeface="ＭＳ Ｐゴシック" pitchFamily="50" charset="-128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ja-JP" sz="1200" i="0">
              <a:latin typeface="ＭＳ Ｐゴシック" pitchFamily="50" charset="-128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747713"/>
            <a:ext cx="5402262" cy="3741737"/>
          </a:xfrm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740275"/>
            <a:ext cx="5483225" cy="17510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0" tIns="45945" rIns="91890" bIns="45945"/>
          <a:lstStyle/>
          <a:p>
            <a:endParaRPr lang="en-US" altLang="ja-JP" sz="1000" smtClean="0">
              <a:latin typeface="Arial Unicode MS" pitchFamily="50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fld id="{EF168B58-26BF-4E2A-8E9E-5012D472E5E8}" type="slidenum">
              <a:rPr lang="en-US" altLang="ja-JP" sz="1000" smtClean="0"/>
              <a:pPr/>
              <a:t>4</a:t>
            </a:fld>
            <a:endParaRPr lang="en-US" altLang="ja-JP" sz="1000" smtClean="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5"/>
          <p:cNvSpPr txBox="1">
            <a:spLocks noGrp="1" noChangeArrowheads="1"/>
          </p:cNvSpPr>
          <p:nvPr/>
        </p:nvSpPr>
        <p:spPr bwMode="auto">
          <a:xfrm>
            <a:off x="3884613" y="9480550"/>
            <a:ext cx="29733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45" tIns="0" rIns="19345" bIns="0" anchor="b"/>
          <a:lstStyle>
            <a:lvl1pPr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8170161-F1C9-4F87-8E42-A9DBFA7F032C}" type="slidenum">
              <a:rPr lang="en-US" altLang="ja-JP" sz="1000"/>
              <a:pPr algn="r" eaLnBrk="1" hangingPunct="1">
                <a:spcBef>
                  <a:spcPct val="0"/>
                </a:spcBef>
              </a:pPr>
              <a:t>5</a:t>
            </a:fld>
            <a:endParaRPr lang="en-US" altLang="ja-JP" sz="1000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en-US" altLang="ja-JP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5"/>
          <p:cNvSpPr txBox="1">
            <a:spLocks noGrp="1" noChangeArrowheads="1"/>
          </p:cNvSpPr>
          <p:nvPr/>
        </p:nvSpPr>
        <p:spPr bwMode="auto">
          <a:xfrm>
            <a:off x="3884613" y="9480550"/>
            <a:ext cx="29733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45" tIns="0" rIns="19345" bIns="0" anchor="b"/>
          <a:lstStyle>
            <a:lvl1pPr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9404F6-8719-48E5-979F-29C6886A9FE1}" type="slidenum">
              <a:rPr lang="en-US" altLang="ja-JP" sz="1000"/>
              <a:pPr algn="r" eaLnBrk="1" hangingPunct="1">
                <a:spcBef>
                  <a:spcPct val="0"/>
                </a:spcBef>
              </a:pPr>
              <a:t>6</a:t>
            </a:fld>
            <a:endParaRPr lang="en-US" altLang="ja-JP" sz="1000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en-US" altLang="ja-JP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5"/>
          <p:cNvSpPr txBox="1">
            <a:spLocks noGrp="1" noChangeArrowheads="1"/>
          </p:cNvSpPr>
          <p:nvPr/>
        </p:nvSpPr>
        <p:spPr bwMode="auto">
          <a:xfrm>
            <a:off x="3884613" y="9480550"/>
            <a:ext cx="29733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45" tIns="0" rIns="19345" bIns="0" anchor="b"/>
          <a:lstStyle>
            <a:lvl1pPr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7AFAA0A-9C3D-428F-8700-AD0784C601AC}" type="slidenum">
              <a:rPr lang="en-US" altLang="ja-JP" sz="1000"/>
              <a:pPr algn="r" eaLnBrk="1" hangingPunct="1">
                <a:spcBef>
                  <a:spcPct val="0"/>
                </a:spcBef>
              </a:pPr>
              <a:t>7</a:t>
            </a:fld>
            <a:endParaRPr lang="en-US" altLang="ja-JP" sz="1000"/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ja-JP" altLang="en-US" b="1" u="sng" smtClean="0"/>
          </a:p>
          <a:p>
            <a:endParaRPr kumimoji="0" lang="en-US" altLang="ja-JP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 txBox="1">
            <a:spLocks noGrp="1" noChangeArrowheads="1"/>
          </p:cNvSpPr>
          <p:nvPr/>
        </p:nvSpPr>
        <p:spPr bwMode="auto">
          <a:xfrm>
            <a:off x="3884613" y="9478963"/>
            <a:ext cx="29718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0" tIns="45945" rIns="91890" bIns="45945" anchor="b"/>
          <a:lstStyle>
            <a:lvl1pPr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7713" indent="-28733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50938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11313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71688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288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860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432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9004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650C84D-432E-437C-B4CC-FA5F7C3E08E2}" type="slidenum">
              <a:rPr lang="en-US" altLang="ja-JP" sz="1200" i="0">
                <a:latin typeface="ＭＳ Ｐゴシック" pitchFamily="50" charset="-128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ja-JP" sz="1200" i="0">
              <a:latin typeface="ＭＳ Ｐゴシック" pitchFamily="50" charset="-128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747713"/>
            <a:ext cx="5402262" cy="3741737"/>
          </a:xfrm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740275"/>
            <a:ext cx="5483225" cy="17510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0" tIns="45945" rIns="91890" bIns="45945"/>
          <a:lstStyle/>
          <a:p>
            <a:endParaRPr lang="en-US" altLang="ja-JP" sz="1000" smtClean="0">
              <a:latin typeface="Arial Unicode MS" pitchFamily="50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5"/>
          <p:cNvSpPr txBox="1">
            <a:spLocks noGrp="1" noChangeArrowheads="1"/>
          </p:cNvSpPr>
          <p:nvPr/>
        </p:nvSpPr>
        <p:spPr bwMode="auto">
          <a:xfrm>
            <a:off x="3884613" y="9480550"/>
            <a:ext cx="29733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45" tIns="0" rIns="19345" bIns="0" anchor="b"/>
          <a:lstStyle>
            <a:lvl1pPr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40A8580-65DC-459C-9EAA-D6ECFC60939C}" type="slidenum">
              <a:rPr lang="en-US" altLang="ja-JP" sz="1000"/>
              <a:pPr algn="r" eaLnBrk="1" hangingPunct="1">
                <a:spcBef>
                  <a:spcPct val="0"/>
                </a:spcBef>
              </a:pPr>
              <a:t>9</a:t>
            </a:fld>
            <a:endParaRPr lang="en-US" altLang="ja-JP" sz="1000"/>
          </a:p>
        </p:txBody>
      </p:sp>
      <p:sp>
        <p:nvSpPr>
          <p:cNvPr id="269315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747713"/>
            <a:ext cx="5402262" cy="3741737"/>
          </a:xfrm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740275"/>
            <a:ext cx="5654675" cy="4491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0" tIns="45945" rIns="91890" bIns="45945"/>
          <a:lstStyle/>
          <a:p>
            <a:r>
              <a:rPr lang="en-US" altLang="ja-JP" sz="1000" smtClean="0">
                <a:latin typeface="Arial Unicode MS" pitchFamily="50" charset="-128"/>
              </a:rPr>
              <a:t>.</a:t>
            </a:r>
            <a:r>
              <a:rPr lang="ja-JP" altLang="en-US" sz="1000" smtClean="0">
                <a:latin typeface="Arial Unicode MS" pitchFamily="50" charset="-128"/>
              </a:rPr>
              <a:t>　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747713"/>
            <a:ext cx="5402262" cy="3741737"/>
          </a:xfrm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740275"/>
            <a:ext cx="5654675" cy="4491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0" tIns="45945" rIns="91890" bIns="45945"/>
          <a:lstStyle/>
          <a:p>
            <a:r>
              <a:rPr lang="en-US" altLang="ja-JP" sz="1000" smtClean="0">
                <a:latin typeface="Arial Unicode MS" pitchFamily="50" charset="-128"/>
              </a:rPr>
              <a:t>.</a:t>
            </a:r>
            <a:r>
              <a:rPr lang="ja-JP" altLang="en-US" sz="1000" smtClean="0">
                <a:latin typeface="Arial Unicode MS" pitchFamily="50" charset="-128"/>
              </a:rPr>
              <a:t>　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747713"/>
            <a:ext cx="5402262" cy="3741737"/>
          </a:xfrm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740275"/>
            <a:ext cx="5654675" cy="4491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0" tIns="45945" rIns="91890" bIns="45945"/>
          <a:lstStyle/>
          <a:p>
            <a:r>
              <a:rPr lang="en-US" altLang="ja-JP" sz="1000" smtClean="0">
                <a:latin typeface="Arial Unicode MS" pitchFamily="50" charset="-128"/>
              </a:rPr>
              <a:t>.</a:t>
            </a:r>
            <a:r>
              <a:rPr lang="ja-JP" altLang="en-US" sz="1000" smtClean="0">
                <a:latin typeface="Arial Unicode MS" pitchFamily="50" charset="-128"/>
              </a:rPr>
              <a:t>　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5"/>
          <p:cNvSpPr txBox="1">
            <a:spLocks noGrp="1" noChangeArrowheads="1"/>
          </p:cNvSpPr>
          <p:nvPr/>
        </p:nvSpPr>
        <p:spPr bwMode="auto">
          <a:xfrm>
            <a:off x="3884613" y="9480550"/>
            <a:ext cx="29733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45" tIns="0" rIns="19345" bIns="0" anchor="b"/>
          <a:lstStyle>
            <a:lvl1pPr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77311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77311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36F429D-4F5C-42B3-B182-49A757A099E5}" type="slidenum">
              <a:rPr lang="en-US" altLang="ja-JP" sz="1000"/>
              <a:pPr algn="r" eaLnBrk="1" hangingPunct="1">
                <a:spcBef>
                  <a:spcPct val="0"/>
                </a:spcBef>
              </a:pPr>
              <a:t>13</a:t>
            </a:fld>
            <a:endParaRPr lang="en-US" altLang="ja-JP" sz="1000"/>
          </a:p>
        </p:txBody>
      </p:sp>
      <p:sp>
        <p:nvSpPr>
          <p:cNvPr id="257027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 txBox="1">
            <a:spLocks noGrp="1" noChangeArrowheads="1"/>
          </p:cNvSpPr>
          <p:nvPr/>
        </p:nvSpPr>
        <p:spPr bwMode="auto">
          <a:xfrm>
            <a:off x="3884613" y="9478963"/>
            <a:ext cx="29718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7" tIns="45949" rIns="91897" bIns="45949" anchor="b"/>
          <a:lstStyle>
            <a:lvl1pPr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7713" indent="-28733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50938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11313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71688" indent="-230188" defTabSz="919163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288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860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432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900488" indent="-230188" defTabSz="919163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1E18AED-F3E4-4B14-9D9B-86F639AB4E42}" type="slidenum">
              <a:rPr lang="en-US" altLang="ja-JP" sz="1200" i="0">
                <a:latin typeface="ArialMT" charset="-128"/>
                <a:ea typeface="ArialMT" charset="-128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en-US" altLang="ja-JP" sz="1200" i="0">
              <a:latin typeface="ArialMT" charset="-128"/>
              <a:ea typeface="ArialMT" charset="-128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747713"/>
            <a:ext cx="5402262" cy="3741737"/>
          </a:xfrm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740275"/>
            <a:ext cx="5483225" cy="4491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7" tIns="45949" rIns="91897" bIns="45949"/>
          <a:lstStyle/>
          <a:p>
            <a:endParaRPr lang="ja-JP" alt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9C442-DD64-4846-B2AB-90D74DDAD286}" type="datetimeFigureOut">
              <a:rPr lang="ja-JP" altLang="en-US"/>
              <a:pPr>
                <a:defRPr/>
              </a:pPr>
              <a:t>2014/7/28</a:t>
            </a:fld>
            <a:endParaRPr lang="en-US" altLang="ja-JP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0790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A118-A375-474C-AC57-E601AC414B45}" type="datetimeFigureOut">
              <a:rPr lang="ja-JP" altLang="en-US"/>
              <a:pPr>
                <a:defRPr/>
              </a:pPr>
              <a:t>2014/7/28</a:t>
            </a:fld>
            <a:endParaRPr lang="en-US" altLang="ja-JP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67119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97CEA-4659-4449-91CC-C31D6D3C130A}" type="datetimeFigureOut">
              <a:rPr lang="ja-JP" altLang="en-US"/>
              <a:pPr>
                <a:defRPr/>
              </a:pPr>
              <a:t>2014/7/28</a:t>
            </a:fld>
            <a:endParaRPr lang="en-US" altLang="ja-JP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07409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D56D8-18AA-49E1-9E96-F9CC2E1F3CF2}" type="datetimeFigureOut">
              <a:rPr lang="ja-JP" altLang="en-US"/>
              <a:pPr>
                <a:defRPr/>
              </a:pPr>
              <a:t>2014/7/28</a:t>
            </a:fld>
            <a:endParaRPr lang="en-US" altLang="ja-JP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078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94796-6306-4CF5-969C-425A20577C68}" type="datetimeFigureOut">
              <a:rPr lang="ja-JP" altLang="en-US"/>
              <a:pPr>
                <a:defRPr/>
              </a:pPr>
              <a:t>2014/7/28</a:t>
            </a:fld>
            <a:endParaRPr lang="en-US" altLang="ja-JP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8475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2FC71-43A6-4768-B525-036F1D2F93B0}" type="datetimeFigureOut">
              <a:rPr lang="ja-JP" altLang="en-US"/>
              <a:pPr>
                <a:defRPr/>
              </a:pPr>
              <a:t>2014/7/28</a:t>
            </a:fld>
            <a:endParaRPr lang="en-US" altLang="ja-JP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10749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4E9A2-1E12-464A-B7A9-F500F6302C8A}" type="datetimeFigureOut">
              <a:rPr lang="ja-JP" altLang="en-US"/>
              <a:pPr>
                <a:defRPr/>
              </a:pPr>
              <a:t>2014/7/28</a:t>
            </a:fld>
            <a:endParaRPr lang="en-US" altLang="ja-JP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70350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6A6A5-795B-4432-86C0-1F6964B73838}" type="datetimeFigureOut">
              <a:rPr lang="ja-JP" altLang="en-US"/>
              <a:pPr>
                <a:defRPr/>
              </a:pPr>
              <a:t>2014/7/28</a:t>
            </a:fld>
            <a:endParaRPr lang="en-US" altLang="ja-JP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0512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36F65-4B9B-45EB-B529-A7E8957CAF5D}" type="datetimeFigureOut">
              <a:rPr lang="ja-JP" altLang="en-US"/>
              <a:pPr>
                <a:defRPr/>
              </a:pPr>
              <a:t>2014/7/28</a:t>
            </a:fld>
            <a:endParaRPr lang="en-US" altLang="ja-JP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24788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F84C7-FAE2-4A46-92C5-9635100CF805}" type="datetimeFigureOut">
              <a:rPr lang="ja-JP" altLang="en-US"/>
              <a:pPr>
                <a:defRPr/>
              </a:pPr>
              <a:t>2014/7/28</a:t>
            </a:fld>
            <a:endParaRPr lang="en-US" altLang="ja-JP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1216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D841E-E50A-43F5-BC4A-09FA0A09151B}" type="datetimeFigureOut">
              <a:rPr lang="ja-JP" altLang="en-US"/>
              <a:pPr>
                <a:defRPr/>
              </a:pPr>
              <a:t>2014/7/28</a:t>
            </a:fld>
            <a:endParaRPr lang="en-US" altLang="ja-JP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23701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71343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35525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4868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91234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61952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80383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49807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13746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630858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999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43067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2000C-4D22-4D53-ACC1-DBD44748A1D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363902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7DBDD-6ACF-4F29-8607-95EC2235F73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714950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B658C-EB19-4FCC-B77B-A4320727600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29747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03783-0B3F-47BE-9AA2-5868896355E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72535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498C4-8546-4F89-875D-3AE9837B969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954057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2A236-CF48-4913-8F7C-7888D61E34C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182167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8D447-88A8-47EA-AE12-CADF1D5869B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431905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0055D-743E-4E30-95B7-65FEDDA1D7F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898858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2059D-B517-4543-85C7-DA55A659073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6568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69439-4D2E-4D2B-83E0-267D1211DC5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678436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3B8A4-A230-4503-BED5-346287A5C33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925058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0251E-3C83-4B04-91FF-8A06B50EE59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723153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5D60-1120-426D-B5B8-44283E244BA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92291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91BDB-B318-4DFE-B240-788F764379F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375418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8DE0B-5E25-4057-B9BF-752E2E9B617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588506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E3CC7-C176-4A4E-8B8D-04A3D1E3F2C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47803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7BC07-DD17-4666-A520-2EF72815986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215153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C75F5-144E-4F4A-8701-903564A000F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782708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327DF-0DB4-45C6-984C-0587290C0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735774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F52F4-22A2-4645-8F53-36B97DB0962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994522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8634B-6D76-4DE9-9A4E-97EFB924AEE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44576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BC828-976E-4652-9B35-CFC9F870188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24493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416071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996847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13030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81561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01453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200796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36562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49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160580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54187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991795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02D828-7BA1-4515-B3AB-7F11D95655F3}" type="datetimeFigureOut">
              <a:rPr lang="ja-JP" altLang="en-US"/>
              <a:pPr/>
              <a:t>2014/7/28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AD645-C54E-4349-839E-96AACB52BD0D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4865807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3496CA-F816-441D-9383-7AF86B8F4EE5}" type="datetimeFigureOut">
              <a:rPr lang="ja-JP" altLang="en-US"/>
              <a:pPr/>
              <a:t>2014/7/28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69934A-C463-4774-A2FF-6FB7FBAF2CEE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028705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25360B-56E4-423C-9BCC-B89DBD246A4F}" type="datetimeFigureOut">
              <a:rPr lang="ja-JP" altLang="en-US"/>
              <a:pPr/>
              <a:t>2014/7/28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53B23A-0482-43AC-9CA7-53FA803BDF1C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2724028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0759A3-3048-46C7-B964-41482E9530FB}" type="datetimeFigureOut">
              <a:rPr lang="ja-JP" altLang="en-US"/>
              <a:pPr/>
              <a:t>2014/7/28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D5052E-F1D4-4F4F-A749-45430352FBF6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852476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8E9F91-1137-45A4-AF9F-183E644EB734}" type="datetimeFigureOut">
              <a:rPr lang="ja-JP" altLang="en-US"/>
              <a:pPr/>
              <a:t>2014/7/28</a:t>
            </a:fld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875CE5-5047-481B-8CC4-0CAB8D2EF13D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270917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C5F607-107D-445E-9F36-3636ECA7F1D6}" type="datetimeFigureOut">
              <a:rPr lang="ja-JP" altLang="en-US"/>
              <a:pPr/>
              <a:t>2014/7/28</a:t>
            </a:fld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B50C9-B262-4DBE-B399-79B34DEB3320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982908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11DF4-E838-421C-A0AA-E5FE028D6D7D}" type="datetimeFigureOut">
              <a:rPr lang="ja-JP" altLang="en-US"/>
              <a:pPr/>
              <a:t>2014/7/28</a:t>
            </a:fld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F94305-CC55-4C17-A116-230F0FBEC8A0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72845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E423F-7487-4F9F-9BBF-61C47672E45E}" type="datetimeFigureOut">
              <a:rPr lang="ja-JP" altLang="en-US"/>
              <a:pPr/>
              <a:t>2014/7/28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A3C9C8-7CC7-467D-90E3-6977D917E289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04106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229E5D-F9DA-4405-88BD-C50E7A68CC1A}" type="datetimeFigureOut">
              <a:rPr lang="ja-JP" altLang="en-US"/>
              <a:pPr/>
              <a:t>2014/7/28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869578-84D3-45D4-A568-A6CA55A2E063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94862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1FB22E-2052-4A4D-ABA4-5BBEFB39C776}" type="datetimeFigureOut">
              <a:rPr lang="ja-JP" altLang="en-US"/>
              <a:pPr/>
              <a:t>2014/7/28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11BFED-C3AE-49D7-BEC9-E86479EA35E7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144310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2E02F2-1C91-44EE-BA4F-DD55E6F54DBB}" type="datetimeFigureOut">
              <a:rPr lang="ja-JP" altLang="en-US"/>
              <a:pPr/>
              <a:t>2014/7/28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1E0269-6848-4415-9E0D-2467E4FC002B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500484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55658-6CFA-4C1C-B175-0358B5363BE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815913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48E30-44D5-4143-B33F-CBB0FDC9EE8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495715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2E585-BE4F-4A45-A35B-0D6AB9C6976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9476990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CED1C-7F4B-4058-A1F2-9051630E01F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85552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B8303-B037-4C6C-B1E7-CA1B836730B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272867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FE4B5-63F0-4F08-A7B8-67BFA48C531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287375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7BD5F-842C-460A-9E0A-FD2001F3BEF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182353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67D9D-37E6-4739-9F4D-BA915AD720B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483860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4F7E1-E78B-4BF2-9F7B-415935E983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5627883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070F5-8691-4581-87D0-DE24B4412B3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832607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en-GB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662BF-2B89-4354-A1F6-5085746E777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56574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400" b="0" i="0" u="none">
                <a:latin typeface="ＭＳ Ｐゴシック" pitchFamily="50" charset="-128"/>
              </a:defRPr>
            </a:lvl1pPr>
          </a:lstStyle>
          <a:p>
            <a:pPr>
              <a:defRPr/>
            </a:pPr>
            <a:fld id="{419EF425-80F8-4AB2-9091-DFFD028A58C0}" type="datetimeFigureOut">
              <a:rPr lang="ja-JP" altLang="en-US"/>
              <a:pPr>
                <a:defRPr/>
              </a:pPr>
              <a:t>2014/7/28</a:t>
            </a:fld>
            <a:endParaRPr lang="en-US" altLang="ja-JP"/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 b="0" i="0" u="none">
                <a:latin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pic>
        <p:nvPicPr>
          <p:cNvPr id="1050" name="Picture 4" descr="名称未設定 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38"/>
            <a:ext cx="99060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5" descr="02903070010_prsのコピー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81"/>
          <a:stretch>
            <a:fillRect/>
          </a:stretch>
        </p:blipFill>
        <p:spPr bwMode="auto">
          <a:xfrm>
            <a:off x="0" y="1978025"/>
            <a:ext cx="99060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" descr="product photo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7438"/>
            <a:ext cx="99060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5" r:id="rId3"/>
    <p:sldLayoutId id="2147483664" r:id="rId4"/>
    <p:sldLayoutId id="2147483663" r:id="rId5"/>
    <p:sldLayoutId id="2147483662" r:id="rId6"/>
    <p:sldLayoutId id="2147483661" r:id="rId7"/>
    <p:sldLayoutId id="2147483660" r:id="rId8"/>
    <p:sldLayoutId id="2147483659" r:id="rId9"/>
    <p:sldLayoutId id="2147483658" r:id="rId10"/>
    <p:sldLayoutId id="21474836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43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43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endParaRPr lang="en-US" altLang="ja-JP"/>
          </a:p>
        </p:txBody>
      </p:sp>
      <p:pic>
        <p:nvPicPr>
          <p:cNvPr id="2054" name="Picture 19" descr="02903070010_prsのコピー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651"/>
          <a:stretch>
            <a:fillRect/>
          </a:stretch>
        </p:blipFill>
        <p:spPr bwMode="auto">
          <a:xfrm>
            <a:off x="0" y="0"/>
            <a:ext cx="99060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66" descr="名称未設定-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" t="67703"/>
          <a:stretch>
            <a:fillRect/>
          </a:stretch>
        </p:blipFill>
        <p:spPr bwMode="auto">
          <a:xfrm>
            <a:off x="0" y="620713"/>
            <a:ext cx="9945688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957" name="Line 13"/>
          <p:cNvSpPr>
            <a:spLocks noChangeShapeType="1"/>
          </p:cNvSpPr>
          <p:nvPr/>
        </p:nvSpPr>
        <p:spPr bwMode="auto">
          <a:xfrm>
            <a:off x="0" y="6572250"/>
            <a:ext cx="9906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0"/>
              </a:spcBef>
              <a:defRPr/>
            </a:pPr>
            <a:endParaRPr lang="ja-JP" altLang="en-US" sz="1600" b="1" i="0" u="sng">
              <a:latin typeface="ＭＳ Ｐゴシック" pitchFamily="50" charset="-128"/>
            </a:endParaRPr>
          </a:p>
        </p:txBody>
      </p:sp>
      <p:sp>
        <p:nvSpPr>
          <p:cNvPr id="543756" name="Rectangle 12"/>
          <p:cNvSpPr>
            <a:spLocks noChangeArrowheads="1"/>
          </p:cNvSpPr>
          <p:nvPr userDrawn="1"/>
        </p:nvSpPr>
        <p:spPr bwMode="auto">
          <a:xfrm>
            <a:off x="9402763" y="6577013"/>
            <a:ext cx="488950" cy="3048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8629EB8B-1A30-4D0B-98C4-96C4855A9C53}" type="slidenum">
              <a:rPr lang="en-US" altLang="ja-JP" i="0">
                <a:latin typeface="Arial" charset="0"/>
              </a:rPr>
              <a:pPr algn="ctr">
                <a:defRPr/>
              </a:pPr>
              <a:t>‹#›</a:t>
            </a:fld>
            <a:endParaRPr lang="en-US" altLang="ja-JP" i="0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580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580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580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fld id="{27E52890-BD8C-4B86-B014-A0B59E58ECF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pic>
        <p:nvPicPr>
          <p:cNvPr id="3079" name="Picture 2" descr="02903070010_prsのコピー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81"/>
          <a:stretch>
            <a:fillRect/>
          </a:stretch>
        </p:blipFill>
        <p:spPr bwMode="auto">
          <a:xfrm>
            <a:off x="0" y="2205038"/>
            <a:ext cx="9906000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957" name="Line 13"/>
          <p:cNvSpPr>
            <a:spLocks noChangeShapeType="1"/>
          </p:cNvSpPr>
          <p:nvPr/>
        </p:nvSpPr>
        <p:spPr bwMode="auto">
          <a:xfrm>
            <a:off x="0" y="6572250"/>
            <a:ext cx="9906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0"/>
              </a:spcBef>
              <a:defRPr/>
            </a:pPr>
            <a:endParaRPr lang="ja-JP" altLang="en-US" sz="1600" b="1" i="0" u="sng">
              <a:latin typeface="ＭＳ Ｐゴシック" pitchFamily="50" charset="-128"/>
            </a:endParaRPr>
          </a:p>
        </p:txBody>
      </p:sp>
      <p:sp>
        <p:nvSpPr>
          <p:cNvPr id="558092" name="Rectangle 12"/>
          <p:cNvSpPr>
            <a:spLocks noChangeArrowheads="1"/>
          </p:cNvSpPr>
          <p:nvPr userDrawn="1"/>
        </p:nvSpPr>
        <p:spPr bwMode="auto">
          <a:xfrm>
            <a:off x="9402763" y="6577013"/>
            <a:ext cx="488950" cy="3048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88D0F9D6-1663-438E-8D5A-98AF9664E3BA}" type="slidenum">
              <a:rPr lang="en-US" altLang="ja-JP" i="0">
                <a:latin typeface="Arial" charset="0"/>
              </a:rPr>
              <a:pPr algn="ctr">
                <a:defRPr/>
              </a:pPr>
              <a:t>‹#›</a:t>
            </a:fld>
            <a:endParaRPr lang="en-US" altLang="ja-JP" i="0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041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041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fld id="{8FE96354-FB8F-4201-B917-9173D5EB47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pic>
        <p:nvPicPr>
          <p:cNvPr id="4103" name="Picture 19" descr="02903070010_prsのコピー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651"/>
          <a:stretch>
            <a:fillRect/>
          </a:stretch>
        </p:blipFill>
        <p:spPr bwMode="auto">
          <a:xfrm>
            <a:off x="0" y="0"/>
            <a:ext cx="99060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66" descr="名称未設定-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" t="67703"/>
          <a:stretch>
            <a:fillRect/>
          </a:stretch>
        </p:blipFill>
        <p:spPr bwMode="auto">
          <a:xfrm>
            <a:off x="0" y="620713"/>
            <a:ext cx="9945688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22" descr="resizeブランドスローガン_black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9227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952" name="Rectangle 8"/>
          <p:cNvSpPr>
            <a:spLocks noChangeArrowheads="1"/>
          </p:cNvSpPr>
          <p:nvPr/>
        </p:nvSpPr>
        <p:spPr bwMode="auto">
          <a:xfrm>
            <a:off x="117475" y="766763"/>
            <a:ext cx="9752013" cy="430212"/>
          </a:xfrm>
          <a:prstGeom prst="rect">
            <a:avLst/>
          </a:prstGeom>
          <a:solidFill>
            <a:srgbClr val="F5F1EB"/>
          </a:solidFill>
          <a:ln w="25400">
            <a:solidFill>
              <a:srgbClr val="203D7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  <a:defRPr/>
            </a:pPr>
            <a:endParaRPr lang="ja-JP" altLang="en-US" sz="1600" b="1" i="0" u="sng">
              <a:latin typeface="ＭＳ Ｐゴシック" pitchFamily="50" charset="-128"/>
            </a:endParaRPr>
          </a:p>
        </p:txBody>
      </p:sp>
      <p:sp>
        <p:nvSpPr>
          <p:cNvPr id="210953" name="Rectangle 9"/>
          <p:cNvSpPr>
            <a:spLocks noChangeArrowheads="1"/>
          </p:cNvSpPr>
          <p:nvPr/>
        </p:nvSpPr>
        <p:spPr bwMode="auto">
          <a:xfrm>
            <a:off x="57150" y="766763"/>
            <a:ext cx="676275" cy="430212"/>
          </a:xfrm>
          <a:prstGeom prst="rect">
            <a:avLst/>
          </a:prstGeom>
          <a:solidFill>
            <a:srgbClr val="203D74"/>
          </a:solidFill>
          <a:ln w="25400">
            <a:solidFill>
              <a:srgbClr val="203D7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  <a:defRPr/>
            </a:pPr>
            <a:endParaRPr lang="ja-JP" altLang="en-US" sz="1600" b="1" i="0" u="sng">
              <a:latin typeface="ＭＳ Ｐゴシック" pitchFamily="50" charset="-128"/>
            </a:endParaRPr>
          </a:p>
        </p:txBody>
      </p:sp>
      <p:grpSp>
        <p:nvGrpSpPr>
          <p:cNvPr id="4108" name="Group 57"/>
          <p:cNvGrpSpPr>
            <a:grpSpLocks/>
          </p:cNvGrpSpPr>
          <p:nvPr/>
        </p:nvGrpSpPr>
        <p:grpSpPr bwMode="auto">
          <a:xfrm>
            <a:off x="206375" y="868363"/>
            <a:ext cx="315913" cy="220662"/>
            <a:chOff x="2269" y="1580"/>
            <a:chExt cx="282" cy="263"/>
          </a:xfrm>
        </p:grpSpPr>
        <p:sp>
          <p:nvSpPr>
            <p:cNvPr id="210955" name="Freeform 58"/>
            <p:cNvSpPr>
              <a:spLocks/>
            </p:cNvSpPr>
            <p:nvPr/>
          </p:nvSpPr>
          <p:spPr bwMode="auto">
            <a:xfrm flipH="1">
              <a:off x="2269" y="1580"/>
              <a:ext cx="170" cy="263"/>
            </a:xfrm>
            <a:custGeom>
              <a:avLst/>
              <a:gdLst>
                <a:gd name="T0" fmla="*/ 20 w 199"/>
                <a:gd name="T1" fmla="*/ 0 h 306"/>
                <a:gd name="T2" fmla="*/ 26 w 199"/>
                <a:gd name="T3" fmla="*/ 6 h 306"/>
                <a:gd name="T4" fmla="*/ 12 w 199"/>
                <a:gd name="T5" fmla="*/ 21 h 306"/>
                <a:gd name="T6" fmla="*/ 26 w 199"/>
                <a:gd name="T7" fmla="*/ 37 h 306"/>
                <a:gd name="T8" fmla="*/ 20 w 199"/>
                <a:gd name="T9" fmla="*/ 43 h 306"/>
                <a:gd name="T10" fmla="*/ 0 w 199"/>
                <a:gd name="T11" fmla="*/ 21 h 306"/>
                <a:gd name="T12" fmla="*/ 20 w 199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9"/>
                <a:gd name="T22" fmla="*/ 0 h 306"/>
                <a:gd name="T23" fmla="*/ 199 w 199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9" h="306">
                  <a:moveTo>
                    <a:pt x="153" y="0"/>
                  </a:moveTo>
                  <a:lnTo>
                    <a:pt x="199" y="46"/>
                  </a:lnTo>
                  <a:lnTo>
                    <a:pt x="91" y="153"/>
                  </a:lnTo>
                  <a:lnTo>
                    <a:pt x="199" y="261"/>
                  </a:lnTo>
                  <a:lnTo>
                    <a:pt x="153" y="306"/>
                  </a:lnTo>
                  <a:lnTo>
                    <a:pt x="0" y="153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  <a:defRPr/>
              </a:pPr>
              <a:endParaRPr lang="en-GB" altLang="ja-JP" sz="1800" i="0">
                <a:solidFill>
                  <a:schemeClr val="bg2"/>
                </a:solidFill>
                <a:latin typeface="Arial" pitchFamily="34" charset="0"/>
              </a:endParaRPr>
            </a:p>
          </p:txBody>
        </p:sp>
        <p:sp>
          <p:nvSpPr>
            <p:cNvPr id="210956" name="Freeform 59"/>
            <p:cNvSpPr>
              <a:spLocks/>
            </p:cNvSpPr>
            <p:nvPr/>
          </p:nvSpPr>
          <p:spPr bwMode="auto">
            <a:xfrm flipH="1">
              <a:off x="2381" y="1580"/>
              <a:ext cx="170" cy="263"/>
            </a:xfrm>
            <a:custGeom>
              <a:avLst/>
              <a:gdLst>
                <a:gd name="T0" fmla="*/ 20 w 199"/>
                <a:gd name="T1" fmla="*/ 0 h 306"/>
                <a:gd name="T2" fmla="*/ 26 w 199"/>
                <a:gd name="T3" fmla="*/ 6 h 306"/>
                <a:gd name="T4" fmla="*/ 12 w 199"/>
                <a:gd name="T5" fmla="*/ 21 h 306"/>
                <a:gd name="T6" fmla="*/ 26 w 199"/>
                <a:gd name="T7" fmla="*/ 37 h 306"/>
                <a:gd name="T8" fmla="*/ 20 w 199"/>
                <a:gd name="T9" fmla="*/ 43 h 306"/>
                <a:gd name="T10" fmla="*/ 0 w 199"/>
                <a:gd name="T11" fmla="*/ 21 h 306"/>
                <a:gd name="T12" fmla="*/ 20 w 199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9"/>
                <a:gd name="T22" fmla="*/ 0 h 306"/>
                <a:gd name="T23" fmla="*/ 199 w 199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9" h="306">
                  <a:moveTo>
                    <a:pt x="153" y="0"/>
                  </a:moveTo>
                  <a:lnTo>
                    <a:pt x="199" y="46"/>
                  </a:lnTo>
                  <a:lnTo>
                    <a:pt x="91" y="153"/>
                  </a:lnTo>
                  <a:lnTo>
                    <a:pt x="199" y="261"/>
                  </a:lnTo>
                  <a:lnTo>
                    <a:pt x="153" y="306"/>
                  </a:lnTo>
                  <a:lnTo>
                    <a:pt x="0" y="153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  <a:defRPr/>
              </a:pPr>
              <a:endParaRPr lang="en-GB" altLang="ja-JP" sz="1800" i="0">
                <a:solidFill>
                  <a:schemeClr val="bg2"/>
                </a:solidFill>
                <a:latin typeface="Arial" pitchFamily="34" charset="0"/>
              </a:endParaRPr>
            </a:p>
          </p:txBody>
        </p:sp>
      </p:grpSp>
      <p:sp>
        <p:nvSpPr>
          <p:cNvPr id="210957" name="Line 13"/>
          <p:cNvSpPr>
            <a:spLocks noChangeShapeType="1"/>
          </p:cNvSpPr>
          <p:nvPr/>
        </p:nvSpPr>
        <p:spPr bwMode="auto">
          <a:xfrm>
            <a:off x="0" y="6572250"/>
            <a:ext cx="9906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0"/>
              </a:spcBef>
              <a:defRPr/>
            </a:pPr>
            <a:endParaRPr lang="ja-JP" altLang="en-US" sz="1600" b="1" i="0" u="sng">
              <a:latin typeface="ＭＳ Ｐゴシック" pitchFamily="50" charset="-128"/>
            </a:endParaRPr>
          </a:p>
        </p:txBody>
      </p:sp>
      <p:sp>
        <p:nvSpPr>
          <p:cNvPr id="604197" name="Rectangle 37"/>
          <p:cNvSpPr>
            <a:spLocks noChangeArrowheads="1"/>
          </p:cNvSpPr>
          <p:nvPr userDrawn="1"/>
        </p:nvSpPr>
        <p:spPr bwMode="auto">
          <a:xfrm>
            <a:off x="9402763" y="6577013"/>
            <a:ext cx="488950" cy="3048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C60B5B0E-A896-4482-AF25-992CACDF2753}" type="slidenum">
              <a:rPr lang="en-US" altLang="ja-JP" i="0">
                <a:latin typeface="Arial" charset="0"/>
              </a:rPr>
              <a:pPr algn="ctr">
                <a:defRPr/>
              </a:pPr>
              <a:t>‹#›</a:t>
            </a:fld>
            <a:endParaRPr lang="en-US" altLang="ja-JP" i="0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372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372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endParaRPr lang="en-US" altLang="ja-JP"/>
          </a:p>
        </p:txBody>
      </p:sp>
      <p:pic>
        <p:nvPicPr>
          <p:cNvPr id="5126" name="Picture 19" descr="02903070010_prsのコピー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651"/>
          <a:stretch>
            <a:fillRect/>
          </a:stretch>
        </p:blipFill>
        <p:spPr bwMode="auto">
          <a:xfrm>
            <a:off x="0" y="0"/>
            <a:ext cx="99060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66" descr="名称未設定-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" t="67703"/>
          <a:stretch>
            <a:fillRect/>
          </a:stretch>
        </p:blipFill>
        <p:spPr bwMode="auto">
          <a:xfrm>
            <a:off x="0" y="620713"/>
            <a:ext cx="9945688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957" name="Line 13"/>
          <p:cNvSpPr>
            <a:spLocks noChangeShapeType="1"/>
          </p:cNvSpPr>
          <p:nvPr/>
        </p:nvSpPr>
        <p:spPr bwMode="auto">
          <a:xfrm>
            <a:off x="0" y="6572250"/>
            <a:ext cx="9906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0"/>
              </a:spcBef>
              <a:defRPr/>
            </a:pPr>
            <a:endParaRPr lang="ja-JP" altLang="en-US" sz="1600" b="1" i="0" u="sng">
              <a:latin typeface="ＭＳ Ｐゴシック" pitchFamily="50" charset="-128"/>
            </a:endParaRPr>
          </a:p>
        </p:txBody>
      </p:sp>
      <p:sp>
        <p:nvSpPr>
          <p:cNvPr id="737298" name="Rectangle 18"/>
          <p:cNvSpPr>
            <a:spLocks noChangeArrowheads="1"/>
          </p:cNvSpPr>
          <p:nvPr userDrawn="1"/>
        </p:nvSpPr>
        <p:spPr bwMode="auto">
          <a:xfrm>
            <a:off x="9402763" y="6577013"/>
            <a:ext cx="488950" cy="3048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1E70D349-3FB6-4B58-9E10-59C882834022}" type="slidenum">
              <a:rPr lang="en-US" altLang="ja-JP" i="0">
                <a:latin typeface="Arial" charset="0"/>
              </a:rPr>
              <a:pPr algn="ctr">
                <a:defRPr/>
              </a:pPr>
              <a:t>‹#›</a:t>
            </a:fld>
            <a:endParaRPr lang="en-US" altLang="ja-JP" i="0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304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48BA230-0B0B-4424-AD17-3AE19028F98B}" type="datetimeFigureOut">
              <a:rPr lang="ja-JP" altLang="en-US"/>
              <a:pPr/>
              <a:t>2014/7/28</a:t>
            </a:fld>
            <a:endParaRPr lang="en-US" altLang="ja-JP"/>
          </a:p>
        </p:txBody>
      </p:sp>
      <p:sp>
        <p:nvSpPr>
          <p:cNvPr id="2304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 altLang="ja-JP"/>
          </a:p>
        </p:txBody>
      </p:sp>
      <p:sp>
        <p:nvSpPr>
          <p:cNvPr id="2304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01E3BDF2-805B-417F-90F4-728902DF03D6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741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741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741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i="0"/>
            </a:lvl1pPr>
          </a:lstStyle>
          <a:p>
            <a:pPr>
              <a:defRPr/>
            </a:pPr>
            <a:fld id="{A267D364-9478-4DF9-9604-1C25FA00002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Text Box 11"/>
          <p:cNvSpPr txBox="1">
            <a:spLocks noChangeArrowheads="1"/>
          </p:cNvSpPr>
          <p:nvPr/>
        </p:nvSpPr>
        <p:spPr bwMode="auto">
          <a:xfrm>
            <a:off x="952500" y="2201863"/>
            <a:ext cx="798988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SzPct val="100000"/>
            </a:pPr>
            <a:r>
              <a:rPr lang="en-US" altLang="ja-JP" sz="2000" b="1" i="0">
                <a:solidFill>
                  <a:schemeClr val="bg1"/>
                </a:solidFill>
                <a:latin typeface="Arial" pitchFamily="34" charset="0"/>
                <a:sym typeface="ＭＳ Ｐゴシック" pitchFamily="50" charset="-128"/>
              </a:rPr>
              <a:t>KX-NS Step by Step Guide</a:t>
            </a:r>
            <a:r>
              <a:rPr lang="en-US" altLang="ja-JP" sz="3600" b="1" i="0">
                <a:solidFill>
                  <a:schemeClr val="bg1"/>
                </a:solidFill>
                <a:latin typeface="Arial" pitchFamily="34" charset="0"/>
                <a:sym typeface="ＭＳ Ｐゴシック" pitchFamily="50" charset="-128"/>
              </a:rPr>
              <a:t/>
            </a:r>
            <a:br>
              <a:rPr lang="en-US" altLang="ja-JP" sz="3600" b="1" i="0">
                <a:solidFill>
                  <a:schemeClr val="bg1"/>
                </a:solidFill>
                <a:latin typeface="Arial" pitchFamily="34" charset="0"/>
                <a:sym typeface="ＭＳ Ｐゴシック" pitchFamily="50" charset="-128"/>
              </a:rPr>
            </a:br>
            <a:r>
              <a:rPr lang="en-US" altLang="ja-JP" sz="3600" b="1" i="0">
                <a:solidFill>
                  <a:schemeClr val="bg1"/>
                </a:solidFill>
                <a:latin typeface="Arial" pitchFamily="34" charset="0"/>
                <a:sym typeface="ＭＳ Ｐゴシック" pitchFamily="50" charset="-128"/>
              </a:rPr>
              <a:t>Activation Key</a:t>
            </a:r>
            <a:endParaRPr lang="en-US" altLang="ja-JP" sz="3200" b="1" i="0">
              <a:solidFill>
                <a:schemeClr val="bg1"/>
              </a:solidFill>
              <a:latin typeface="Arial" pitchFamily="34" charset="0"/>
              <a:sym typeface="ＭＳ Ｐゴシック" pitchFamily="50" charset="-128"/>
            </a:endParaRPr>
          </a:p>
        </p:txBody>
      </p:sp>
      <p:sp>
        <p:nvSpPr>
          <p:cNvPr id="247811" name="Text Box 11"/>
          <p:cNvSpPr txBox="1">
            <a:spLocks noChangeArrowheads="1"/>
          </p:cNvSpPr>
          <p:nvPr/>
        </p:nvSpPr>
        <p:spPr bwMode="auto">
          <a:xfrm>
            <a:off x="0" y="3694113"/>
            <a:ext cx="9906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SzPct val="100000"/>
            </a:pPr>
            <a:r>
              <a:rPr lang="en-US" altLang="ja-JP" sz="2800" b="1" i="0" dirty="0" smtClean="0">
                <a:latin typeface="Arial" pitchFamily="34" charset="0"/>
                <a:sym typeface="ＭＳ Ｐゴシック" pitchFamily="50" charset="-128"/>
              </a:rPr>
              <a:t>July 28, </a:t>
            </a:r>
            <a:r>
              <a:rPr lang="en-US" altLang="ja-JP" sz="2800" b="1" i="0" dirty="0">
                <a:latin typeface="Arial" pitchFamily="34" charset="0"/>
                <a:sym typeface="ＭＳ Ｐゴシック" pitchFamily="50" charset="-128"/>
              </a:rPr>
              <a:t>2014</a:t>
            </a:r>
          </a:p>
        </p:txBody>
      </p:sp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617538" y="6367463"/>
            <a:ext cx="6484937" cy="2127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i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Specifications are subject to change without notice.</a:t>
            </a:r>
            <a:endParaRPr lang="ja-JP" altLang="en-US" b="1" i="0" u="sng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47813" name="Text Box 5"/>
          <p:cNvSpPr txBox="1">
            <a:spLocks noChangeArrowheads="1"/>
          </p:cNvSpPr>
          <p:nvPr/>
        </p:nvSpPr>
        <p:spPr bwMode="auto">
          <a:xfrm>
            <a:off x="2554288" y="4546600"/>
            <a:ext cx="4829175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ja-JP" sz="2000" i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Panasonic System Networks</a:t>
            </a:r>
            <a:br>
              <a:rPr lang="en-US" altLang="ja-JP" sz="2000" i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</a:br>
            <a:r>
              <a:rPr lang="en-US" altLang="ja-JP" sz="2000" i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PBX SE team </a:t>
            </a:r>
            <a:endParaRPr lang="ja-JP" altLang="en-US" sz="2000" b="1" i="0" u="sng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8" name="Rectangle 37"/>
          <p:cNvSpPr>
            <a:spLocks noChangeArrowheads="1"/>
          </p:cNvSpPr>
          <p:nvPr/>
        </p:nvSpPr>
        <p:spPr bwMode="auto">
          <a:xfrm>
            <a:off x="0" y="119063"/>
            <a:ext cx="9906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SzPct val="100000"/>
            </a:pPr>
            <a:r>
              <a:rPr lang="en-US" altLang="ja-JP" sz="2800" b="1" i="0">
                <a:solidFill>
                  <a:schemeClr val="bg1"/>
                </a:solidFill>
                <a:latin typeface="Arial" pitchFamily="34" charset="0"/>
              </a:rPr>
              <a:t>1.</a:t>
            </a:r>
            <a:r>
              <a:rPr lang="fr-FR" altLang="ja-JP" sz="2800" b="1" i="0">
                <a:solidFill>
                  <a:schemeClr val="bg1"/>
                </a:solidFill>
                <a:latin typeface="Arial" pitchFamily="34" charset="0"/>
              </a:rPr>
              <a:t> Activation Key List </a:t>
            </a:r>
            <a:endParaRPr lang="en-US" altLang="ja-JP" sz="2800" b="1" i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62162" name="Rectangle 18"/>
          <p:cNvSpPr>
            <a:spLocks noChangeArrowheads="1"/>
          </p:cNvSpPr>
          <p:nvPr/>
        </p:nvSpPr>
        <p:spPr bwMode="auto">
          <a:xfrm>
            <a:off x="180975" y="6521450"/>
            <a:ext cx="9410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1600" i="0">
                <a:latin typeface="Arial" pitchFamily="34" charset="0"/>
              </a:rPr>
              <a:t>Activation key for KX-TDE/NCP cannot be used for KX-NS PBX, even for same purpose.</a:t>
            </a:r>
          </a:p>
        </p:txBody>
      </p:sp>
      <p:sp>
        <p:nvSpPr>
          <p:cNvPr id="262187" name="Rectangle 43"/>
          <p:cNvSpPr>
            <a:spLocks noChangeArrowheads="1"/>
          </p:cNvSpPr>
          <p:nvPr/>
        </p:nvSpPr>
        <p:spPr bwMode="auto">
          <a:xfrm>
            <a:off x="2373313" y="3042940"/>
            <a:ext cx="3822700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i="0">
                <a:latin typeface="Arial" pitchFamily="34" charset="0"/>
              </a:rPr>
              <a:t>Recording time expansion : 2h to 15h</a:t>
            </a:r>
            <a:br>
              <a:rPr lang="en-US" altLang="ja-JP" i="0">
                <a:latin typeface="Arial" pitchFamily="34" charset="0"/>
              </a:rPr>
            </a:br>
            <a:r>
              <a:rPr lang="en-US" altLang="ja-JP" i="0">
                <a:latin typeface="Arial" pitchFamily="34" charset="0"/>
              </a:rPr>
              <a:t>Automatic recording by supervisor</a:t>
            </a:r>
            <a:br>
              <a:rPr lang="en-US" altLang="ja-JP" i="0">
                <a:latin typeface="Arial" pitchFamily="34" charset="0"/>
              </a:rPr>
            </a:br>
            <a:r>
              <a:rPr lang="en-US" altLang="ja-JP" i="0">
                <a:latin typeface="Arial" pitchFamily="34" charset="0"/>
              </a:rPr>
              <a:t>Message backup to </a:t>
            </a:r>
            <a:r>
              <a:rPr lang="en-US" altLang="ja-JP" i="0">
                <a:solidFill>
                  <a:srgbClr val="3333FF"/>
                </a:solidFill>
                <a:latin typeface="Arial" pitchFamily="34" charset="0"/>
              </a:rPr>
              <a:t>USB memory or NAS</a:t>
            </a:r>
            <a:r>
              <a:rPr lang="en-US" altLang="ja-JP" i="0">
                <a:latin typeface="Arial" pitchFamily="34" charset="0"/>
              </a:rPr>
              <a:t/>
            </a:r>
            <a:br>
              <a:rPr lang="en-US" altLang="ja-JP" i="0">
                <a:latin typeface="Arial" pitchFamily="34" charset="0"/>
              </a:rPr>
            </a:br>
            <a:r>
              <a:rPr lang="en-US" altLang="ja-JP" i="0">
                <a:latin typeface="Arial" pitchFamily="34" charset="0"/>
              </a:rPr>
              <a:t>As “TVM204” : 2-ch based</a:t>
            </a:r>
            <a:br>
              <a:rPr lang="en-US" altLang="ja-JP" i="0">
                <a:latin typeface="Arial" pitchFamily="34" charset="0"/>
              </a:rPr>
            </a:br>
            <a:r>
              <a:rPr lang="en-US" altLang="ja-JP" i="0">
                <a:latin typeface="Arial" pitchFamily="34" charset="0"/>
              </a:rPr>
              <a:t>(*2)</a:t>
            </a:r>
            <a:br>
              <a:rPr lang="en-US" altLang="ja-JP" i="0">
                <a:latin typeface="Arial" pitchFamily="34" charset="0"/>
              </a:rPr>
            </a:br>
            <a:r>
              <a:rPr lang="en-US" altLang="ja-JP" i="0">
                <a:latin typeface="Arial" pitchFamily="34" charset="0"/>
              </a:rPr>
              <a:t>[2-way Record] button for PT or CA</a:t>
            </a:r>
            <a:endParaRPr lang="ja-JP" altLang="en-US" i="0">
              <a:latin typeface="Arial" pitchFamily="34" charset="0"/>
            </a:endParaRPr>
          </a:p>
        </p:txBody>
      </p:sp>
      <p:sp>
        <p:nvSpPr>
          <p:cNvPr id="262188" name="AutoShape 44"/>
          <p:cNvSpPr>
            <a:spLocks/>
          </p:cNvSpPr>
          <p:nvPr/>
        </p:nvSpPr>
        <p:spPr bwMode="auto">
          <a:xfrm>
            <a:off x="2098675" y="1617742"/>
            <a:ext cx="212725" cy="812800"/>
          </a:xfrm>
          <a:prstGeom prst="rightBrace">
            <a:avLst>
              <a:gd name="adj1" fmla="val 31841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189" name="AutoShape 45"/>
          <p:cNvSpPr>
            <a:spLocks/>
          </p:cNvSpPr>
          <p:nvPr/>
        </p:nvSpPr>
        <p:spPr bwMode="auto">
          <a:xfrm>
            <a:off x="5962650" y="2976563"/>
            <a:ext cx="234950" cy="1279525"/>
          </a:xfrm>
          <a:prstGeom prst="rightBrace">
            <a:avLst>
              <a:gd name="adj1" fmla="val 4538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190" name="Line 46"/>
          <p:cNvSpPr>
            <a:spLocks noChangeShapeType="1"/>
          </p:cNvSpPr>
          <p:nvPr/>
        </p:nvSpPr>
        <p:spPr bwMode="auto">
          <a:xfrm>
            <a:off x="2105025" y="5069721"/>
            <a:ext cx="233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191" name="Line 47"/>
          <p:cNvSpPr>
            <a:spLocks noChangeShapeType="1"/>
          </p:cNvSpPr>
          <p:nvPr/>
        </p:nvSpPr>
        <p:spPr bwMode="auto">
          <a:xfrm>
            <a:off x="2097088" y="3386594"/>
            <a:ext cx="231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192" name="Line 48"/>
          <p:cNvSpPr>
            <a:spLocks noChangeShapeType="1"/>
          </p:cNvSpPr>
          <p:nvPr/>
        </p:nvSpPr>
        <p:spPr bwMode="auto">
          <a:xfrm>
            <a:off x="2105025" y="3832682"/>
            <a:ext cx="233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193" name="Line 49"/>
          <p:cNvSpPr>
            <a:spLocks noChangeShapeType="1"/>
          </p:cNvSpPr>
          <p:nvPr/>
        </p:nvSpPr>
        <p:spPr bwMode="auto">
          <a:xfrm>
            <a:off x="2103438" y="4250194"/>
            <a:ext cx="2333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194" name="Line 50"/>
          <p:cNvSpPr>
            <a:spLocks noChangeShapeType="1"/>
          </p:cNvSpPr>
          <p:nvPr/>
        </p:nvSpPr>
        <p:spPr bwMode="auto">
          <a:xfrm>
            <a:off x="2073275" y="2754769"/>
            <a:ext cx="231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195" name="Line 51"/>
          <p:cNvSpPr>
            <a:spLocks noChangeShapeType="1"/>
          </p:cNvSpPr>
          <p:nvPr/>
        </p:nvSpPr>
        <p:spPr bwMode="auto">
          <a:xfrm flipV="1">
            <a:off x="2097088" y="1255713"/>
            <a:ext cx="271462" cy="2047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196" name="Line 52"/>
          <p:cNvSpPr>
            <a:spLocks noChangeShapeType="1"/>
          </p:cNvSpPr>
          <p:nvPr/>
        </p:nvSpPr>
        <p:spPr bwMode="auto">
          <a:xfrm>
            <a:off x="2071688" y="2553157"/>
            <a:ext cx="231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197" name="Rectangle 53"/>
          <p:cNvSpPr>
            <a:spLocks noChangeArrowheads="1"/>
          </p:cNvSpPr>
          <p:nvPr/>
        </p:nvSpPr>
        <p:spPr bwMode="auto">
          <a:xfrm>
            <a:off x="2287588" y="4905375"/>
            <a:ext cx="628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1600" i="0">
                <a:latin typeface="Arial" pitchFamily="34" charset="0"/>
              </a:rPr>
              <a:t>*1)</a:t>
            </a:r>
          </a:p>
        </p:txBody>
      </p:sp>
      <p:sp>
        <p:nvSpPr>
          <p:cNvPr id="262198" name="Line 54"/>
          <p:cNvSpPr>
            <a:spLocks noChangeShapeType="1"/>
          </p:cNvSpPr>
          <p:nvPr/>
        </p:nvSpPr>
        <p:spPr bwMode="auto">
          <a:xfrm>
            <a:off x="2090738" y="3183394"/>
            <a:ext cx="231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199" name="Line 55"/>
          <p:cNvSpPr>
            <a:spLocks noChangeShapeType="1"/>
          </p:cNvSpPr>
          <p:nvPr/>
        </p:nvSpPr>
        <p:spPr bwMode="auto">
          <a:xfrm>
            <a:off x="2106613" y="3619957"/>
            <a:ext cx="2333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200" name="Line 56"/>
          <p:cNvSpPr>
            <a:spLocks noChangeShapeType="1"/>
          </p:cNvSpPr>
          <p:nvPr/>
        </p:nvSpPr>
        <p:spPr bwMode="auto">
          <a:xfrm>
            <a:off x="2093913" y="4012069"/>
            <a:ext cx="231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201" name="Line 57"/>
          <p:cNvSpPr>
            <a:spLocks noChangeShapeType="1"/>
          </p:cNvSpPr>
          <p:nvPr/>
        </p:nvSpPr>
        <p:spPr bwMode="auto">
          <a:xfrm>
            <a:off x="2101850" y="4458157"/>
            <a:ext cx="231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202" name="Line 58"/>
          <p:cNvSpPr>
            <a:spLocks noChangeShapeType="1"/>
          </p:cNvSpPr>
          <p:nvPr/>
        </p:nvSpPr>
        <p:spPr bwMode="auto">
          <a:xfrm>
            <a:off x="2120900" y="4666119"/>
            <a:ext cx="231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203" name="Rectangle 59"/>
          <p:cNvSpPr>
            <a:spLocks noChangeArrowheads="1"/>
          </p:cNvSpPr>
          <p:nvPr/>
        </p:nvSpPr>
        <p:spPr bwMode="auto">
          <a:xfrm>
            <a:off x="2290763" y="808038"/>
            <a:ext cx="60404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1600" i="0">
                <a:latin typeface="Arial" pitchFamily="34" charset="0"/>
              </a:rPr>
              <a:t>As “Memory” to expand extension capacity to more than 30.</a:t>
            </a:r>
            <a:br>
              <a:rPr lang="en-US" altLang="ja-JP" sz="1600" i="0">
                <a:latin typeface="Arial" pitchFamily="34" charset="0"/>
              </a:rPr>
            </a:br>
            <a:r>
              <a:rPr lang="en-US" altLang="ja-JP" sz="1600" i="0">
                <a:latin typeface="Arial" pitchFamily="34" charset="0"/>
              </a:rPr>
              <a:t>This AK is only for KX-NS1000.</a:t>
            </a:r>
            <a:endParaRPr lang="ja-JP" altLang="en-US" sz="2000" i="0">
              <a:latin typeface="Arial" pitchFamily="34" charset="0"/>
            </a:endParaRPr>
          </a:p>
        </p:txBody>
      </p:sp>
      <p:sp>
        <p:nvSpPr>
          <p:cNvPr id="262204" name="Rectangle 60"/>
          <p:cNvSpPr>
            <a:spLocks noChangeArrowheads="1"/>
          </p:cNvSpPr>
          <p:nvPr/>
        </p:nvSpPr>
        <p:spPr bwMode="auto">
          <a:xfrm>
            <a:off x="2290763" y="1489075"/>
            <a:ext cx="60404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1600" i="0" dirty="0">
                <a:latin typeface="Arial" pitchFamily="34" charset="0"/>
              </a:rPr>
              <a:t>As “CO card” &amp; “Extension Card” (same as TDE/NCP)</a:t>
            </a:r>
            <a:br>
              <a:rPr lang="en-US" altLang="ja-JP" sz="1600" i="0" dirty="0">
                <a:latin typeface="Arial" pitchFamily="34" charset="0"/>
              </a:rPr>
            </a:br>
            <a:r>
              <a:rPr lang="en-US" altLang="ja-JP" sz="1600" i="0" dirty="0">
                <a:solidFill>
                  <a:srgbClr val="3333FF"/>
                </a:solidFill>
                <a:latin typeface="Arial" pitchFamily="34" charset="0"/>
              </a:rPr>
              <a:t>Panasonic KX-UT phone is treated as Panasonic KX-NT IP-PT for activation key. (Not as SIP phone ) </a:t>
            </a:r>
            <a:endParaRPr lang="ja-JP" altLang="en-US" sz="2000" i="0" dirty="0">
              <a:latin typeface="Arial" pitchFamily="34" charset="0"/>
            </a:endParaRPr>
          </a:p>
        </p:txBody>
      </p:sp>
      <p:sp>
        <p:nvSpPr>
          <p:cNvPr id="262205" name="Rectangle 61"/>
          <p:cNvSpPr>
            <a:spLocks noChangeArrowheads="1"/>
          </p:cNvSpPr>
          <p:nvPr/>
        </p:nvSpPr>
        <p:spPr bwMode="auto">
          <a:xfrm>
            <a:off x="2279650" y="2379365"/>
            <a:ext cx="60388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1600" i="0" dirty="0">
                <a:latin typeface="Arial" pitchFamily="34" charset="0"/>
              </a:rPr>
              <a:t>PBX to PBX one-look network for master and slave PBX</a:t>
            </a:r>
            <a:br>
              <a:rPr lang="en-US" altLang="ja-JP" sz="1600" i="0" dirty="0">
                <a:latin typeface="Arial" pitchFamily="34" charset="0"/>
              </a:rPr>
            </a:br>
            <a:r>
              <a:rPr lang="en-US" altLang="ja-JP" sz="1600" i="0" dirty="0">
                <a:latin typeface="Arial" pitchFamily="34" charset="0"/>
              </a:rPr>
              <a:t>See (*1).</a:t>
            </a:r>
            <a:endParaRPr lang="ja-JP" altLang="en-US" sz="1600" i="0" dirty="0">
              <a:latin typeface="Arial" pitchFamily="34" charset="0"/>
            </a:endParaRPr>
          </a:p>
        </p:txBody>
      </p:sp>
      <p:sp>
        <p:nvSpPr>
          <p:cNvPr id="262206" name="Rectangle 62"/>
          <p:cNvSpPr>
            <a:spLocks noChangeArrowheads="1"/>
          </p:cNvSpPr>
          <p:nvPr/>
        </p:nvSpPr>
        <p:spPr bwMode="auto">
          <a:xfrm>
            <a:off x="6243638" y="3275013"/>
            <a:ext cx="19637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1600" i="0" dirty="0">
                <a:latin typeface="Arial" pitchFamily="34" charset="0"/>
              </a:rPr>
              <a:t>To upgrade built-in UM to </a:t>
            </a:r>
            <a:r>
              <a:rPr lang="en-US" altLang="ja-JP" sz="1600" i="0" dirty="0" smtClean="0">
                <a:latin typeface="Arial" pitchFamily="34" charset="0"/>
              </a:rPr>
              <a:t>KX-TVM </a:t>
            </a:r>
            <a:r>
              <a:rPr lang="en-US" altLang="ja-JP" sz="1600" i="0" dirty="0">
                <a:latin typeface="Arial" pitchFamily="34" charset="0"/>
              </a:rPr>
              <a:t>full features</a:t>
            </a:r>
            <a:endParaRPr lang="ja-JP" altLang="en-US" sz="1600" i="0" dirty="0">
              <a:latin typeface="Arial" pitchFamily="34" charset="0"/>
            </a:endParaRPr>
          </a:p>
        </p:txBody>
      </p:sp>
      <p:sp>
        <p:nvSpPr>
          <p:cNvPr id="262207" name="Rectangle 63"/>
          <p:cNvSpPr>
            <a:spLocks noChangeArrowheads="1"/>
          </p:cNvSpPr>
          <p:nvPr/>
        </p:nvSpPr>
        <p:spPr bwMode="auto">
          <a:xfrm>
            <a:off x="2351088" y="4336753"/>
            <a:ext cx="60626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i="0">
                <a:latin typeface="Arial" pitchFamily="34" charset="0"/>
              </a:rPr>
              <a:t>Activation key is required for CTI server except CA and CSTA MUX.</a:t>
            </a:r>
            <a:br>
              <a:rPr lang="en-US" altLang="ja-JP" i="0">
                <a:latin typeface="Arial" pitchFamily="34" charset="0"/>
              </a:rPr>
            </a:br>
            <a:r>
              <a:rPr lang="en-US" altLang="ja-JP" i="0">
                <a:latin typeface="Arial" pitchFamily="34" charset="0"/>
              </a:rPr>
              <a:t>(same purpose as TDE/NCP) </a:t>
            </a:r>
            <a:endParaRPr lang="ja-JP" altLang="en-US" i="0">
              <a:latin typeface="Arial" pitchFamily="34" charset="0"/>
            </a:endParaRPr>
          </a:p>
        </p:txBody>
      </p:sp>
      <p:sp>
        <p:nvSpPr>
          <p:cNvPr id="262208" name="Rectangle 64"/>
          <p:cNvSpPr>
            <a:spLocks noChangeArrowheads="1"/>
          </p:cNvSpPr>
          <p:nvPr/>
        </p:nvSpPr>
        <p:spPr bwMode="auto">
          <a:xfrm>
            <a:off x="2368550" y="5453063"/>
            <a:ext cx="5626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i="0">
                <a:latin typeface="Arial" pitchFamily="34" charset="0"/>
              </a:rPr>
              <a:t>(same purpose as TDE/NCP) </a:t>
            </a:r>
            <a:endParaRPr lang="ja-JP" altLang="en-US" i="0">
              <a:latin typeface="Arial" pitchFamily="34" charset="0"/>
            </a:endParaRPr>
          </a:p>
        </p:txBody>
      </p:sp>
      <p:sp>
        <p:nvSpPr>
          <p:cNvPr id="262209" name="Rectangle 65"/>
          <p:cNvSpPr>
            <a:spLocks noChangeArrowheads="1"/>
          </p:cNvSpPr>
          <p:nvPr/>
        </p:nvSpPr>
        <p:spPr bwMode="auto">
          <a:xfrm>
            <a:off x="2593975" y="4886325"/>
            <a:ext cx="55959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1600" i="0">
                <a:latin typeface="Arial" pitchFamily="34" charset="0"/>
              </a:rPr>
              <a:t>Enhance feature activation key for TDE/NCP is</a:t>
            </a:r>
            <a:br>
              <a:rPr lang="en-US" altLang="ja-JP" sz="1600" i="0">
                <a:latin typeface="Arial" pitchFamily="34" charset="0"/>
              </a:rPr>
            </a:br>
            <a:r>
              <a:rPr lang="en-US" altLang="ja-JP" sz="1600" i="0">
                <a:latin typeface="Arial" pitchFamily="34" charset="0"/>
              </a:rPr>
              <a:t> divided to Mobile feature and </a:t>
            </a:r>
            <a:r>
              <a:rPr lang="en-US" altLang="ja-JP" sz="1600" i="0">
                <a:solidFill>
                  <a:srgbClr val="FF0000"/>
                </a:solidFill>
                <a:latin typeface="Arial" pitchFamily="34" charset="0"/>
              </a:rPr>
              <a:t>Enhanced</a:t>
            </a:r>
            <a:r>
              <a:rPr lang="en-US" altLang="ja-JP" sz="1600" i="0">
                <a:latin typeface="Arial" pitchFamily="34" charset="0"/>
              </a:rPr>
              <a:t> QSIG feature.</a:t>
            </a:r>
            <a:endParaRPr lang="ja-JP" altLang="en-US" sz="1600" i="0">
              <a:latin typeface="Arial" pitchFamily="34" charset="0"/>
            </a:endParaRPr>
          </a:p>
        </p:txBody>
      </p:sp>
      <p:sp>
        <p:nvSpPr>
          <p:cNvPr id="262210" name="AutoShape 66"/>
          <p:cNvSpPr>
            <a:spLocks/>
          </p:cNvSpPr>
          <p:nvPr/>
        </p:nvSpPr>
        <p:spPr bwMode="auto">
          <a:xfrm>
            <a:off x="2125663" y="5216605"/>
            <a:ext cx="277812" cy="1222375"/>
          </a:xfrm>
          <a:prstGeom prst="rightBrace">
            <a:avLst>
              <a:gd name="adj1" fmla="val 36667"/>
              <a:gd name="adj2" fmla="val 36884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2211" name="Rectangle 67"/>
          <p:cNvSpPr>
            <a:spLocks noChangeArrowheads="1"/>
          </p:cNvSpPr>
          <p:nvPr/>
        </p:nvSpPr>
        <p:spPr bwMode="auto">
          <a:xfrm>
            <a:off x="2765425" y="5859463"/>
            <a:ext cx="5314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i="0">
                <a:latin typeface="Arial" pitchFamily="34" charset="0"/>
              </a:rPr>
              <a:t>(*2) Transfer Fax or VM using e-mail (server) /</a:t>
            </a:r>
            <a:br>
              <a:rPr lang="en-US" altLang="ja-JP" i="0">
                <a:latin typeface="Arial" pitchFamily="34" charset="0"/>
              </a:rPr>
            </a:br>
            <a:r>
              <a:rPr lang="en-US" altLang="ja-JP" i="0">
                <a:latin typeface="Arial" pitchFamily="34" charset="0"/>
              </a:rPr>
              <a:t>       Built-in IMAP feature / Send fax (fax driver)   </a:t>
            </a:r>
            <a:endParaRPr lang="ja-JP" altLang="en-US" i="0">
              <a:latin typeface="Arial" pitchFamily="34" charset="0"/>
            </a:endParaRPr>
          </a:p>
        </p:txBody>
      </p:sp>
      <p:pic>
        <p:nvPicPr>
          <p:cNvPr id="30" name="Picture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1244600"/>
            <a:ext cx="1630363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5" name="AutoShape 5"/>
          <p:cNvSpPr>
            <a:spLocks/>
          </p:cNvSpPr>
          <p:nvPr/>
        </p:nvSpPr>
        <p:spPr bwMode="auto">
          <a:xfrm>
            <a:off x="2108200" y="5045075"/>
            <a:ext cx="273050" cy="1146175"/>
          </a:xfrm>
          <a:prstGeom prst="rightBrace">
            <a:avLst>
              <a:gd name="adj1" fmla="val 34981"/>
              <a:gd name="adj2" fmla="val 32134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6246" name="AutoShape 6"/>
          <p:cNvSpPr>
            <a:spLocks/>
          </p:cNvSpPr>
          <p:nvPr/>
        </p:nvSpPr>
        <p:spPr bwMode="auto">
          <a:xfrm>
            <a:off x="2089150" y="4337050"/>
            <a:ext cx="273050" cy="390525"/>
          </a:xfrm>
          <a:prstGeom prst="rightBrace">
            <a:avLst>
              <a:gd name="adj1" fmla="val 11919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6248" name="AutoShape 8"/>
          <p:cNvSpPr>
            <a:spLocks/>
          </p:cNvSpPr>
          <p:nvPr/>
        </p:nvSpPr>
        <p:spPr bwMode="auto">
          <a:xfrm>
            <a:off x="2090738" y="3071813"/>
            <a:ext cx="273050" cy="1033462"/>
          </a:xfrm>
          <a:prstGeom prst="rightBrace">
            <a:avLst>
              <a:gd name="adj1" fmla="val 31541"/>
              <a:gd name="adj2" fmla="val 51769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6249" name="AutoShape 9"/>
          <p:cNvSpPr>
            <a:spLocks/>
          </p:cNvSpPr>
          <p:nvPr/>
        </p:nvSpPr>
        <p:spPr bwMode="auto">
          <a:xfrm>
            <a:off x="2120900" y="2454275"/>
            <a:ext cx="274638" cy="157163"/>
          </a:xfrm>
          <a:prstGeom prst="rightBrace">
            <a:avLst>
              <a:gd name="adj1" fmla="val 833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6250" name="AutoShape 10"/>
          <p:cNvSpPr>
            <a:spLocks/>
          </p:cNvSpPr>
          <p:nvPr/>
        </p:nvSpPr>
        <p:spPr bwMode="auto">
          <a:xfrm>
            <a:off x="2130425" y="2700338"/>
            <a:ext cx="273050" cy="157162"/>
          </a:xfrm>
          <a:prstGeom prst="rightBrace">
            <a:avLst>
              <a:gd name="adj1" fmla="val 833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6251" name="AutoShape 11"/>
          <p:cNvSpPr>
            <a:spLocks/>
          </p:cNvSpPr>
          <p:nvPr/>
        </p:nvSpPr>
        <p:spPr bwMode="auto">
          <a:xfrm>
            <a:off x="2114550" y="1384300"/>
            <a:ext cx="273050" cy="1033463"/>
          </a:xfrm>
          <a:prstGeom prst="rightBrace">
            <a:avLst>
              <a:gd name="adj1" fmla="val 31541"/>
              <a:gd name="adj2" fmla="val 21199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6253" name="AutoShape 13"/>
          <p:cNvSpPr>
            <a:spLocks/>
          </p:cNvSpPr>
          <p:nvPr/>
        </p:nvSpPr>
        <p:spPr bwMode="auto">
          <a:xfrm>
            <a:off x="2100263" y="4138613"/>
            <a:ext cx="274637" cy="157162"/>
          </a:xfrm>
          <a:prstGeom prst="rightBrace">
            <a:avLst>
              <a:gd name="adj1" fmla="val 833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6255" name="AutoShape 15"/>
          <p:cNvSpPr>
            <a:spLocks/>
          </p:cNvSpPr>
          <p:nvPr/>
        </p:nvSpPr>
        <p:spPr bwMode="auto">
          <a:xfrm>
            <a:off x="2122488" y="6259513"/>
            <a:ext cx="274637" cy="157162"/>
          </a:xfrm>
          <a:prstGeom prst="rightBrace">
            <a:avLst>
              <a:gd name="adj1" fmla="val 833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6244" name="Rectangle 37"/>
          <p:cNvSpPr>
            <a:spLocks noChangeArrowheads="1"/>
          </p:cNvSpPr>
          <p:nvPr/>
        </p:nvSpPr>
        <p:spPr bwMode="auto">
          <a:xfrm>
            <a:off x="0" y="119063"/>
            <a:ext cx="9906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SzPct val="100000"/>
            </a:pPr>
            <a:r>
              <a:rPr lang="en-US" altLang="ja-JP" sz="2800" b="1" i="0">
                <a:solidFill>
                  <a:schemeClr val="bg1"/>
                </a:solidFill>
                <a:latin typeface="Arial" pitchFamily="34" charset="0"/>
              </a:rPr>
              <a:t>2.</a:t>
            </a:r>
            <a:r>
              <a:rPr lang="fr-FR" altLang="ja-JP" sz="2800" b="1" i="0">
                <a:solidFill>
                  <a:schemeClr val="bg1"/>
                </a:solidFill>
                <a:latin typeface="Arial" pitchFamily="34" charset="0"/>
              </a:rPr>
              <a:t> Conditions for One-look Network</a:t>
            </a:r>
            <a:endParaRPr lang="en-US" altLang="ja-JP" sz="2800" b="1" i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66247" name="Rectangle 7"/>
          <p:cNvSpPr>
            <a:spLocks noChangeArrowheads="1"/>
          </p:cNvSpPr>
          <p:nvPr/>
        </p:nvSpPr>
        <p:spPr bwMode="auto">
          <a:xfrm>
            <a:off x="2390775" y="1370013"/>
            <a:ext cx="70643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2000" i="0" dirty="0">
                <a:latin typeface="Arial" pitchFamily="34" charset="0"/>
              </a:rPr>
              <a:t>- When virtual card is installed to slave PBX, these AK</a:t>
            </a:r>
            <a:br>
              <a:rPr lang="en-US" altLang="ja-JP" sz="2000" i="0" dirty="0">
                <a:latin typeface="Arial" pitchFamily="34" charset="0"/>
              </a:rPr>
            </a:br>
            <a:r>
              <a:rPr lang="en-US" altLang="ja-JP" sz="2000" i="0" dirty="0">
                <a:latin typeface="Arial" pitchFamily="34" charset="0"/>
              </a:rPr>
              <a:t>  are required to slave PBX for quantity of </a:t>
            </a:r>
            <a:r>
              <a:rPr lang="en-US" altLang="ja-JP" sz="2000" i="0" dirty="0" err="1">
                <a:latin typeface="Arial" pitchFamily="34" charset="0"/>
              </a:rPr>
              <a:t>ch.</a:t>
            </a:r>
            <a:r>
              <a:rPr lang="en-US" altLang="ja-JP" sz="2000" i="0" dirty="0">
                <a:latin typeface="Arial" pitchFamily="34" charset="0"/>
              </a:rPr>
              <a:t/>
            </a:r>
            <a:br>
              <a:rPr lang="en-US" altLang="ja-JP" sz="2000" i="0" dirty="0">
                <a:latin typeface="Arial" pitchFamily="34" charset="0"/>
              </a:rPr>
            </a:br>
            <a:r>
              <a:rPr lang="en-US" altLang="ja-JP" sz="2000" i="0" dirty="0">
                <a:latin typeface="Arial" pitchFamily="34" charset="0"/>
              </a:rPr>
              <a:t/>
            </a:r>
            <a:br>
              <a:rPr lang="en-US" altLang="ja-JP" sz="2000" i="0" dirty="0">
                <a:latin typeface="Arial" pitchFamily="34" charset="0"/>
              </a:rPr>
            </a:br>
            <a:r>
              <a:rPr lang="en-US" altLang="ja-JP" sz="2000" i="0" dirty="0">
                <a:latin typeface="Arial" pitchFamily="34" charset="0"/>
              </a:rPr>
              <a:t>- </a:t>
            </a:r>
            <a:r>
              <a:rPr lang="en-US" altLang="ja-JP" sz="2000" i="0" dirty="0" smtClean="0">
                <a:latin typeface="Arial" pitchFamily="34" charset="0"/>
              </a:rPr>
              <a:t>Each maser </a:t>
            </a:r>
            <a:r>
              <a:rPr lang="en-US" altLang="ja-JP" sz="2000" i="0" dirty="0">
                <a:latin typeface="Arial" pitchFamily="34" charset="0"/>
              </a:rPr>
              <a:t>and </a:t>
            </a:r>
            <a:r>
              <a:rPr lang="en-US" altLang="ja-JP" sz="2000" i="0" dirty="0" smtClean="0">
                <a:latin typeface="Arial" pitchFamily="34" charset="0"/>
              </a:rPr>
              <a:t>slave </a:t>
            </a:r>
            <a:r>
              <a:rPr lang="en-US" altLang="ja-JP" sz="2000" i="0" dirty="0">
                <a:latin typeface="Arial" pitchFamily="34" charset="0"/>
              </a:rPr>
              <a:t>PBXs need </a:t>
            </a:r>
            <a:r>
              <a:rPr lang="en-US" altLang="ja-JP" sz="2000" i="0" dirty="0" smtClean="0">
                <a:latin typeface="Arial" pitchFamily="34" charset="0"/>
              </a:rPr>
              <a:t>each one </a:t>
            </a:r>
            <a:r>
              <a:rPr lang="en-US" altLang="ja-JP" sz="2000" i="0" dirty="0">
                <a:latin typeface="Arial" pitchFamily="34" charset="0"/>
              </a:rPr>
              <a:t>AK.</a:t>
            </a:r>
            <a:br>
              <a:rPr lang="en-US" altLang="ja-JP" sz="2000" i="0" dirty="0">
                <a:latin typeface="Arial" pitchFamily="34" charset="0"/>
              </a:rPr>
            </a:br>
            <a:r>
              <a:rPr lang="en-US" altLang="ja-JP" sz="2000" i="0" dirty="0">
                <a:latin typeface="Arial" pitchFamily="34" charset="0"/>
              </a:rPr>
              <a:t>- Only maser PBX needs one AK because TIE table is</a:t>
            </a:r>
            <a:br>
              <a:rPr lang="en-US" altLang="ja-JP" sz="2000" i="0" dirty="0">
                <a:latin typeface="Arial" pitchFamily="34" charset="0"/>
              </a:rPr>
            </a:br>
            <a:r>
              <a:rPr lang="en-US" altLang="ja-JP" sz="2000" i="0" dirty="0">
                <a:latin typeface="Arial" pitchFamily="34" charset="0"/>
              </a:rPr>
              <a:t>  programmed only in master PBX.</a:t>
            </a:r>
            <a:endParaRPr lang="ja-JP" altLang="en-US" sz="2000" i="0" dirty="0">
              <a:latin typeface="Arial" pitchFamily="34" charset="0"/>
            </a:endParaRPr>
          </a:p>
        </p:txBody>
      </p:sp>
      <p:sp>
        <p:nvSpPr>
          <p:cNvPr id="266252" name="Rectangle 12"/>
          <p:cNvSpPr>
            <a:spLocks noChangeArrowheads="1"/>
          </p:cNvSpPr>
          <p:nvPr/>
        </p:nvSpPr>
        <p:spPr bwMode="auto">
          <a:xfrm>
            <a:off x="2408238" y="3384550"/>
            <a:ext cx="7062787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2000" i="0">
                <a:latin typeface="Arial" pitchFamily="34" charset="0"/>
              </a:rPr>
              <a:t>- When built-in VM(UM) of slave unit is used, these AK</a:t>
            </a:r>
            <a:br>
              <a:rPr lang="en-US" altLang="ja-JP" sz="2000" i="0">
                <a:latin typeface="Arial" pitchFamily="34" charset="0"/>
              </a:rPr>
            </a:br>
            <a:r>
              <a:rPr lang="en-US" altLang="ja-JP" sz="2000" i="0">
                <a:latin typeface="Arial" pitchFamily="34" charset="0"/>
              </a:rPr>
              <a:t>  are required to slave unit.</a:t>
            </a:r>
            <a:br>
              <a:rPr lang="en-US" altLang="ja-JP" sz="2000" i="0">
                <a:latin typeface="Arial" pitchFamily="34" charset="0"/>
              </a:rPr>
            </a:br>
            <a:r>
              <a:rPr lang="en-US" altLang="ja-JP" sz="2000" i="0">
                <a:latin typeface="Arial" pitchFamily="34" charset="0"/>
              </a:rPr>
              <a:t>- Same as “Mobile Extension” and “CA”. </a:t>
            </a:r>
            <a:br>
              <a:rPr lang="en-US" altLang="ja-JP" sz="2000" i="0">
                <a:latin typeface="Arial" pitchFamily="34" charset="0"/>
              </a:rPr>
            </a:br>
            <a:r>
              <a:rPr lang="en-US" altLang="ja-JP" sz="2000" i="0">
                <a:latin typeface="Arial" pitchFamily="34" charset="0"/>
              </a:rPr>
              <a:t>- Only maser PBX needs one AK because master PBX</a:t>
            </a:r>
            <a:br>
              <a:rPr lang="en-US" altLang="ja-JP" sz="2000" i="0">
                <a:latin typeface="Arial" pitchFamily="34" charset="0"/>
              </a:rPr>
            </a:br>
            <a:r>
              <a:rPr lang="en-US" altLang="ja-JP" sz="2000" i="0">
                <a:latin typeface="Arial" pitchFamily="34" charset="0"/>
              </a:rPr>
              <a:t>  communicates with CTI server.</a:t>
            </a:r>
            <a:endParaRPr lang="ja-JP" altLang="en-US" sz="2000" i="0">
              <a:latin typeface="Arial" pitchFamily="34" charset="0"/>
            </a:endParaRPr>
          </a:p>
        </p:txBody>
      </p:sp>
      <p:sp>
        <p:nvSpPr>
          <p:cNvPr id="266254" name="Rectangle 14"/>
          <p:cNvSpPr>
            <a:spLocks noChangeArrowheads="1"/>
          </p:cNvSpPr>
          <p:nvPr/>
        </p:nvSpPr>
        <p:spPr bwMode="auto">
          <a:xfrm>
            <a:off x="2387600" y="5143500"/>
            <a:ext cx="70627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2000" i="0">
                <a:latin typeface="Arial" pitchFamily="34" charset="0"/>
              </a:rPr>
              <a:t>- Only master PBX needs AK for quantity of “users in</a:t>
            </a:r>
            <a:br>
              <a:rPr lang="en-US" altLang="ja-JP" sz="2000" i="0">
                <a:latin typeface="Arial" pitchFamily="34" charset="0"/>
              </a:rPr>
            </a:br>
            <a:r>
              <a:rPr lang="en-US" altLang="ja-JP" sz="2000" i="0">
                <a:latin typeface="Arial" pitchFamily="34" charset="0"/>
              </a:rPr>
              <a:t>  master PBX” and “users in slave PBXs”.</a:t>
            </a:r>
            <a:br>
              <a:rPr lang="en-US" altLang="ja-JP" sz="2000" i="0">
                <a:latin typeface="Arial" pitchFamily="34" charset="0"/>
              </a:rPr>
            </a:br>
            <a:r>
              <a:rPr lang="en-US" altLang="ja-JP" sz="2000" i="0">
                <a:latin typeface="Arial" pitchFamily="34" charset="0"/>
              </a:rPr>
              <a:t/>
            </a:r>
            <a:br>
              <a:rPr lang="en-US" altLang="ja-JP" sz="2000" i="0">
                <a:latin typeface="Arial" pitchFamily="34" charset="0"/>
              </a:rPr>
            </a:br>
            <a:r>
              <a:rPr lang="en-US" altLang="ja-JP" sz="2000" i="0">
                <a:latin typeface="Arial" pitchFamily="34" charset="0"/>
              </a:rPr>
              <a:t>- Only master PBX needs one AK. </a:t>
            </a:r>
            <a:endParaRPr lang="ja-JP" altLang="en-US" sz="2000" i="0">
              <a:latin typeface="Arial" pitchFamily="34" charset="0"/>
            </a:endParaRPr>
          </a:p>
        </p:txBody>
      </p:sp>
      <p:pic>
        <p:nvPicPr>
          <p:cNvPr id="266268" name="Picture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1244600"/>
            <a:ext cx="1630363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466" name="Text Box 2"/>
          <p:cNvSpPr txBox="1">
            <a:spLocks noChangeArrowheads="1"/>
          </p:cNvSpPr>
          <p:nvPr/>
        </p:nvSpPr>
        <p:spPr bwMode="auto">
          <a:xfrm>
            <a:off x="0" y="2649538"/>
            <a:ext cx="99060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ja-JP" sz="4400" b="1" i="0">
                <a:solidFill>
                  <a:schemeClr val="bg1"/>
                </a:solidFill>
                <a:latin typeface="Arial" pitchFamily="34" charset="0"/>
              </a:rPr>
              <a:t>Chapter 1</a:t>
            </a:r>
            <a:br>
              <a:rPr lang="en-US" altLang="ja-JP" sz="4400" b="1" i="0">
                <a:solidFill>
                  <a:schemeClr val="bg1"/>
                </a:solidFill>
                <a:latin typeface="Arial" pitchFamily="34" charset="0"/>
              </a:rPr>
            </a:br>
            <a:r>
              <a:rPr lang="en-US" altLang="ja-JP" sz="4400" b="1" i="0">
                <a:solidFill>
                  <a:schemeClr val="bg1"/>
                </a:solidFill>
                <a:latin typeface="Arial" pitchFamily="34" charset="0"/>
              </a:rPr>
              <a:t>Activation Key Installation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424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1309688"/>
            <a:ext cx="9732962" cy="423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7398" name="Rectangle 37"/>
          <p:cNvSpPr>
            <a:spLocks noChangeArrowheads="1"/>
          </p:cNvSpPr>
          <p:nvPr/>
        </p:nvSpPr>
        <p:spPr bwMode="auto">
          <a:xfrm>
            <a:off x="0" y="79375"/>
            <a:ext cx="99060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36000" rIns="36000" bIns="36000" anchor="ctr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SzPct val="100000"/>
            </a:pPr>
            <a:r>
              <a:rPr lang="en-US" altLang="ja-JP" sz="2800" b="1" i="0">
                <a:solidFill>
                  <a:schemeClr val="bg1"/>
                </a:solidFill>
                <a:latin typeface="Arial" pitchFamily="34" charset="0"/>
                <a:sym typeface="ＭＳ Ｐゴシック" pitchFamily="50" charset="-128"/>
              </a:rPr>
              <a:t>11. Window for Activation Key</a:t>
            </a:r>
          </a:p>
        </p:txBody>
      </p:sp>
      <p:sp>
        <p:nvSpPr>
          <p:cNvPr id="187422" name="Oval 30"/>
          <p:cNvSpPr>
            <a:spLocks noChangeArrowheads="1"/>
          </p:cNvSpPr>
          <p:nvPr/>
        </p:nvSpPr>
        <p:spPr bwMode="auto">
          <a:xfrm>
            <a:off x="3070225" y="1603375"/>
            <a:ext cx="1360488" cy="347663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87423" name="Rectangle 31"/>
          <p:cNvSpPr>
            <a:spLocks noChangeArrowheads="1"/>
          </p:cNvSpPr>
          <p:nvPr/>
        </p:nvSpPr>
        <p:spPr bwMode="auto">
          <a:xfrm>
            <a:off x="257175" y="782638"/>
            <a:ext cx="8607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 sz="2000" i="0">
                <a:latin typeface="Arial" pitchFamily="34" charset="0"/>
                <a:cs typeface="Arial" pitchFamily="34" charset="0"/>
              </a:rPr>
              <a:t>Click “Activation Key”.</a:t>
            </a:r>
            <a:endParaRPr lang="ja-JP" altLang="en-US" sz="2000" i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5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1576388"/>
            <a:ext cx="9555162" cy="26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9447" name="Oval 7"/>
          <p:cNvSpPr>
            <a:spLocks noChangeArrowheads="1"/>
          </p:cNvSpPr>
          <p:nvPr/>
        </p:nvSpPr>
        <p:spPr bwMode="auto">
          <a:xfrm>
            <a:off x="2005013" y="2359025"/>
            <a:ext cx="3179762" cy="347663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89449" name="Rectangle 37"/>
          <p:cNvSpPr>
            <a:spLocks noChangeArrowheads="1"/>
          </p:cNvSpPr>
          <p:nvPr/>
        </p:nvSpPr>
        <p:spPr bwMode="auto">
          <a:xfrm>
            <a:off x="0" y="79375"/>
            <a:ext cx="99060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36000" rIns="36000" bIns="36000" anchor="ctr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SzPct val="100000"/>
            </a:pPr>
            <a:r>
              <a:rPr lang="en-US" altLang="ja-JP" sz="2800" b="1" i="0">
                <a:solidFill>
                  <a:schemeClr val="bg1"/>
                </a:solidFill>
                <a:latin typeface="Arial" pitchFamily="34" charset="0"/>
                <a:sym typeface="ＭＳ Ｐゴシック" pitchFamily="50" charset="-128"/>
              </a:rPr>
              <a:t>12. MPR ID</a:t>
            </a:r>
          </a:p>
        </p:txBody>
      </p:sp>
      <p:sp>
        <p:nvSpPr>
          <p:cNvPr id="189450" name="Rectangle 10"/>
          <p:cNvSpPr>
            <a:spLocks noChangeArrowheads="1"/>
          </p:cNvSpPr>
          <p:nvPr/>
        </p:nvSpPr>
        <p:spPr bwMode="auto">
          <a:xfrm>
            <a:off x="257175" y="782638"/>
            <a:ext cx="86074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 sz="2000" i="0">
                <a:latin typeface="Arial" pitchFamily="34" charset="0"/>
                <a:cs typeface="Arial" pitchFamily="34" charset="0"/>
              </a:rPr>
              <a:t>Confirm MPR-ID and get </a:t>
            </a:r>
            <a:r>
              <a:rPr lang="en-US" altLang="ja-JP" sz="2000" i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activation key file</a:t>
            </a:r>
            <a:r>
              <a:rPr lang="en-US" altLang="ja-JP" sz="2000" i="0">
                <a:latin typeface="Arial" pitchFamily="34" charset="0"/>
                <a:cs typeface="Arial" pitchFamily="34" charset="0"/>
              </a:rPr>
              <a:t> for the MPR-ID from Key Management System.</a:t>
            </a:r>
            <a:endParaRPr lang="ja-JP" altLang="en-US" sz="2000" i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1576388"/>
            <a:ext cx="9555162" cy="26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493" name="Oval 5"/>
          <p:cNvSpPr>
            <a:spLocks noChangeArrowheads="1"/>
          </p:cNvSpPr>
          <p:nvPr/>
        </p:nvSpPr>
        <p:spPr bwMode="auto">
          <a:xfrm>
            <a:off x="1924050" y="1887538"/>
            <a:ext cx="1947863" cy="347662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pic>
        <p:nvPicPr>
          <p:cNvPr id="1914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365625"/>
            <a:ext cx="3419475" cy="2057400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495" name="Line 7"/>
          <p:cNvSpPr>
            <a:spLocks noChangeShapeType="1"/>
          </p:cNvSpPr>
          <p:nvPr/>
        </p:nvSpPr>
        <p:spPr bwMode="auto">
          <a:xfrm>
            <a:off x="3382963" y="2236788"/>
            <a:ext cx="1955800" cy="244475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91496" name="Rectangle 37"/>
          <p:cNvSpPr>
            <a:spLocks noChangeArrowheads="1"/>
          </p:cNvSpPr>
          <p:nvPr/>
        </p:nvSpPr>
        <p:spPr bwMode="auto">
          <a:xfrm>
            <a:off x="0" y="79375"/>
            <a:ext cx="99060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36000" rIns="36000" bIns="36000" anchor="ctr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SzPct val="100000"/>
            </a:pPr>
            <a:r>
              <a:rPr lang="en-US" altLang="ja-JP" sz="2800" b="1" i="0">
                <a:solidFill>
                  <a:schemeClr val="bg1"/>
                </a:solidFill>
                <a:latin typeface="Arial" pitchFamily="34" charset="0"/>
                <a:sym typeface="ＭＳ Ｐゴシック" pitchFamily="50" charset="-128"/>
              </a:rPr>
              <a:t>13. Activation Key File Installation</a:t>
            </a:r>
          </a:p>
        </p:txBody>
      </p:sp>
      <p:sp>
        <p:nvSpPr>
          <p:cNvPr id="191497" name="Rectangle 9"/>
          <p:cNvSpPr>
            <a:spLocks noChangeArrowheads="1"/>
          </p:cNvSpPr>
          <p:nvPr/>
        </p:nvSpPr>
        <p:spPr bwMode="auto">
          <a:xfrm>
            <a:off x="257175" y="782638"/>
            <a:ext cx="8607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 sz="2000" i="0">
                <a:latin typeface="Arial" pitchFamily="34" charset="0"/>
                <a:cs typeface="Arial" pitchFamily="34" charset="0"/>
              </a:rPr>
              <a:t>Install the </a:t>
            </a:r>
            <a:r>
              <a:rPr lang="en-US" altLang="ja-JP" sz="2000" i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activation key file</a:t>
            </a:r>
            <a:r>
              <a:rPr lang="en-US" altLang="ja-JP" sz="2000" i="0">
                <a:latin typeface="Arial" pitchFamily="34" charset="0"/>
                <a:cs typeface="Arial" pitchFamily="34" charset="0"/>
              </a:rPr>
              <a:t>.</a:t>
            </a:r>
            <a:endParaRPr lang="ja-JP" altLang="en-US" sz="2000" i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210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735138"/>
            <a:ext cx="5727700" cy="2168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4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1244600"/>
            <a:ext cx="1630363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4196" name="Rectangle 37"/>
          <p:cNvSpPr>
            <a:spLocks noChangeArrowheads="1"/>
          </p:cNvSpPr>
          <p:nvPr/>
        </p:nvSpPr>
        <p:spPr bwMode="auto">
          <a:xfrm>
            <a:off x="0" y="119063"/>
            <a:ext cx="9906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SzPct val="100000"/>
            </a:pPr>
            <a:r>
              <a:rPr lang="en-US" altLang="ja-JP" sz="2800" b="1" i="0">
                <a:solidFill>
                  <a:schemeClr val="bg1"/>
                </a:solidFill>
                <a:latin typeface="Arial" pitchFamily="34" charset="0"/>
              </a:rPr>
              <a:t>14.</a:t>
            </a:r>
            <a:r>
              <a:rPr lang="fr-FR" altLang="ja-JP" sz="2800" b="1" i="0">
                <a:solidFill>
                  <a:schemeClr val="bg1"/>
                </a:solidFill>
                <a:latin typeface="Arial" pitchFamily="34" charset="0"/>
              </a:rPr>
              <a:t> Quantity of User</a:t>
            </a:r>
            <a:endParaRPr lang="en-US" altLang="ja-JP" sz="2800" b="1" i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64197" name="Rectangle 5"/>
          <p:cNvSpPr>
            <a:spLocks noChangeArrowheads="1"/>
          </p:cNvSpPr>
          <p:nvPr/>
        </p:nvSpPr>
        <p:spPr bwMode="auto">
          <a:xfrm>
            <a:off x="423863" y="735013"/>
            <a:ext cx="89598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2000" i="0" dirty="0">
                <a:latin typeface="Arial" pitchFamily="34" charset="0"/>
              </a:rPr>
              <a:t>These features have to be enabled for extension. </a:t>
            </a:r>
            <a:br>
              <a:rPr lang="en-US" altLang="ja-JP" sz="2000" i="0" dirty="0">
                <a:latin typeface="Arial" pitchFamily="34" charset="0"/>
              </a:rPr>
            </a:br>
            <a:r>
              <a:rPr lang="en-US" altLang="ja-JP" sz="2000" i="0" dirty="0">
                <a:latin typeface="Arial" pitchFamily="34" charset="0"/>
              </a:rPr>
              <a:t>                              And activation key is required for quantity of user who</a:t>
            </a:r>
            <a:br>
              <a:rPr lang="en-US" altLang="ja-JP" sz="2000" i="0" dirty="0">
                <a:latin typeface="Arial" pitchFamily="34" charset="0"/>
              </a:rPr>
            </a:br>
            <a:r>
              <a:rPr lang="en-US" altLang="ja-JP" sz="2000" i="0" dirty="0">
                <a:latin typeface="Arial" pitchFamily="34" charset="0"/>
              </a:rPr>
              <a:t>                              </a:t>
            </a:r>
            <a:r>
              <a:rPr lang="en-US" altLang="ja-JP" sz="2000" i="0" dirty="0" smtClean="0">
                <a:latin typeface="Arial" pitchFamily="34" charset="0"/>
              </a:rPr>
              <a:t>want </a:t>
            </a:r>
            <a:r>
              <a:rPr lang="en-US" altLang="ja-JP" sz="2000" i="0" dirty="0">
                <a:latin typeface="Arial" pitchFamily="34" charset="0"/>
              </a:rPr>
              <a:t>to enable these features.</a:t>
            </a:r>
            <a:endParaRPr lang="ja-JP" altLang="en-US" sz="2000" i="0" dirty="0">
              <a:latin typeface="Arial" pitchFamily="34" charset="0"/>
            </a:endParaRPr>
          </a:p>
        </p:txBody>
      </p:sp>
      <p:sp>
        <p:nvSpPr>
          <p:cNvPr id="264198" name="Oval 6"/>
          <p:cNvSpPr>
            <a:spLocks noChangeArrowheads="1"/>
          </p:cNvSpPr>
          <p:nvPr/>
        </p:nvSpPr>
        <p:spPr bwMode="auto">
          <a:xfrm>
            <a:off x="379413" y="4982706"/>
            <a:ext cx="1606550" cy="269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4199" name="Oval 7"/>
          <p:cNvSpPr>
            <a:spLocks noChangeArrowheads="1"/>
          </p:cNvSpPr>
          <p:nvPr/>
        </p:nvSpPr>
        <p:spPr bwMode="auto">
          <a:xfrm>
            <a:off x="311150" y="4173538"/>
            <a:ext cx="1606550" cy="269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26420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663" y="4371975"/>
            <a:ext cx="5197475" cy="1095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4201" name="Rectangle 9"/>
          <p:cNvSpPr>
            <a:spLocks noChangeArrowheads="1"/>
          </p:cNvSpPr>
          <p:nvPr/>
        </p:nvSpPr>
        <p:spPr bwMode="auto">
          <a:xfrm>
            <a:off x="3473450" y="4256088"/>
            <a:ext cx="6103938" cy="2109787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1200" i="0">
                <a:latin typeface="Arial" pitchFamily="34" charset="0"/>
              </a:rPr>
              <a:t/>
            </a:r>
            <a:br>
              <a:rPr lang="en-US" altLang="ja-JP" sz="1200" i="0">
                <a:latin typeface="Arial" pitchFamily="34" charset="0"/>
              </a:rPr>
            </a:br>
            <a:r>
              <a:rPr lang="en-US" altLang="ja-JP" sz="1200" i="0">
                <a:latin typeface="Arial" pitchFamily="34" charset="0"/>
              </a:rPr>
              <a:t/>
            </a:r>
            <a:br>
              <a:rPr lang="en-US" altLang="ja-JP" sz="1200" i="0">
                <a:latin typeface="Arial" pitchFamily="34" charset="0"/>
              </a:rPr>
            </a:br>
            <a:r>
              <a:rPr lang="en-US" altLang="ja-JP" sz="1200" i="0">
                <a:latin typeface="Arial" pitchFamily="34" charset="0"/>
              </a:rPr>
              <a:t/>
            </a:r>
            <a:br>
              <a:rPr lang="en-US" altLang="ja-JP" sz="1200" i="0">
                <a:latin typeface="Arial" pitchFamily="34" charset="0"/>
              </a:rPr>
            </a:br>
            <a:r>
              <a:rPr lang="en-US" altLang="ja-JP" sz="1200" i="0">
                <a:latin typeface="Arial" pitchFamily="34" charset="0"/>
              </a:rPr>
              <a:t/>
            </a:r>
            <a:br>
              <a:rPr lang="en-US" altLang="ja-JP" sz="1200" i="0">
                <a:latin typeface="Arial" pitchFamily="34" charset="0"/>
              </a:rPr>
            </a:br>
            <a:r>
              <a:rPr lang="en-US" altLang="ja-JP" sz="1200" i="0">
                <a:latin typeface="Arial" pitchFamily="34" charset="0"/>
              </a:rPr>
              <a:t/>
            </a:r>
            <a:br>
              <a:rPr lang="en-US" altLang="ja-JP" sz="1200" i="0">
                <a:latin typeface="Arial" pitchFamily="34" charset="0"/>
              </a:rPr>
            </a:br>
            <a:r>
              <a:rPr lang="en-US" altLang="ja-JP" sz="1200" i="0">
                <a:latin typeface="Arial" pitchFamily="34" charset="0"/>
              </a:rPr>
              <a:t/>
            </a:r>
            <a:br>
              <a:rPr lang="en-US" altLang="ja-JP" sz="1200" i="0">
                <a:latin typeface="Arial" pitchFamily="34" charset="0"/>
              </a:rPr>
            </a:br>
            <a:r>
              <a:rPr lang="en-US" altLang="ja-JP" sz="1200" i="0">
                <a:latin typeface="Arial" pitchFamily="34" charset="0"/>
              </a:rPr>
              <a:t/>
            </a:r>
            <a:br>
              <a:rPr lang="en-US" altLang="ja-JP" sz="1200" i="0">
                <a:latin typeface="Arial" pitchFamily="34" charset="0"/>
              </a:rPr>
            </a:br>
            <a:r>
              <a:rPr lang="en-US" altLang="ja-JP" sz="1200" i="0">
                <a:latin typeface="Arial" pitchFamily="34" charset="0"/>
              </a:rPr>
              <a:t>- Extension / Cellular phone parallel ring (Keep ring after Fwd No Answer)</a:t>
            </a:r>
            <a:br>
              <a:rPr lang="en-US" altLang="ja-JP" sz="1200" i="0">
                <a:latin typeface="Arial" pitchFamily="34" charset="0"/>
              </a:rPr>
            </a:br>
            <a:r>
              <a:rPr lang="en-US" altLang="ja-JP" sz="1200" i="0">
                <a:latin typeface="Arial" pitchFamily="34" charset="0"/>
              </a:rPr>
              <a:t>- Virtual PS (Cellular) in ICD group</a:t>
            </a:r>
            <a:br>
              <a:rPr lang="en-US" altLang="ja-JP" sz="1200" i="0">
                <a:latin typeface="Arial" pitchFamily="34" charset="0"/>
              </a:rPr>
            </a:br>
            <a:r>
              <a:rPr lang="en-US" altLang="ja-JP" sz="1200" i="0">
                <a:latin typeface="Arial" pitchFamily="34" charset="0"/>
              </a:rPr>
              <a:t>- Remote walking COS through DISA without PIN</a:t>
            </a:r>
            <a:br>
              <a:rPr lang="en-US" altLang="ja-JP" sz="1200" i="0">
                <a:latin typeface="Arial" pitchFamily="34" charset="0"/>
              </a:rPr>
            </a:br>
            <a:r>
              <a:rPr lang="en-US" altLang="ja-JP" sz="1200" i="0">
                <a:latin typeface="Arial" pitchFamily="34" charset="0"/>
              </a:rPr>
              <a:t>- Automatic DISA connection for Fwd / Transfer to detect end of call for CO-CO </a:t>
            </a:r>
            <a:endParaRPr lang="ja-JP" altLang="en-US" sz="1200" i="0">
              <a:latin typeface="Arial" pitchFamily="34" charset="0"/>
            </a:endParaRPr>
          </a:p>
        </p:txBody>
      </p:sp>
      <p:sp>
        <p:nvSpPr>
          <p:cNvPr id="264203" name="Oval 11"/>
          <p:cNvSpPr>
            <a:spLocks noChangeArrowheads="1"/>
          </p:cNvSpPr>
          <p:nvPr/>
        </p:nvSpPr>
        <p:spPr bwMode="auto">
          <a:xfrm>
            <a:off x="7900988" y="2830513"/>
            <a:ext cx="1393825" cy="269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4204" name="Oval 12"/>
          <p:cNvSpPr>
            <a:spLocks noChangeArrowheads="1"/>
          </p:cNvSpPr>
          <p:nvPr/>
        </p:nvSpPr>
        <p:spPr bwMode="auto">
          <a:xfrm>
            <a:off x="7837488" y="4657725"/>
            <a:ext cx="989012" cy="269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4205" name="Line 13"/>
          <p:cNvSpPr>
            <a:spLocks noChangeShapeType="1"/>
          </p:cNvSpPr>
          <p:nvPr/>
        </p:nvSpPr>
        <p:spPr bwMode="auto">
          <a:xfrm flipV="1">
            <a:off x="1944688" y="4735513"/>
            <a:ext cx="1504950" cy="401637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4206" name="Line 14"/>
          <p:cNvSpPr>
            <a:spLocks noChangeShapeType="1"/>
          </p:cNvSpPr>
          <p:nvPr/>
        </p:nvSpPr>
        <p:spPr bwMode="auto">
          <a:xfrm flipV="1">
            <a:off x="1925638" y="3887788"/>
            <a:ext cx="1800225" cy="4191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4207" name="Oval 15"/>
          <p:cNvSpPr>
            <a:spLocks noChangeArrowheads="1"/>
          </p:cNvSpPr>
          <p:nvPr/>
        </p:nvSpPr>
        <p:spPr bwMode="auto">
          <a:xfrm>
            <a:off x="288925" y="3924300"/>
            <a:ext cx="1606550" cy="2698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4208" name="Line 16"/>
          <p:cNvSpPr>
            <a:spLocks noChangeShapeType="1"/>
          </p:cNvSpPr>
          <p:nvPr/>
        </p:nvSpPr>
        <p:spPr bwMode="auto">
          <a:xfrm flipV="1">
            <a:off x="1876425" y="3656013"/>
            <a:ext cx="708025" cy="36195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4209" name="Rectangle 17"/>
          <p:cNvSpPr>
            <a:spLocks noChangeArrowheads="1"/>
          </p:cNvSpPr>
          <p:nvPr/>
        </p:nvSpPr>
        <p:spPr bwMode="auto">
          <a:xfrm>
            <a:off x="2209800" y="3149600"/>
            <a:ext cx="1376363" cy="4667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1200" i="0">
                <a:latin typeface="Arial" pitchFamily="34" charset="0"/>
              </a:rPr>
              <a:t>Mailbox based</a:t>
            </a:r>
            <a:br>
              <a:rPr lang="en-US" altLang="ja-JP" sz="1200" i="0">
                <a:latin typeface="Arial" pitchFamily="34" charset="0"/>
              </a:rPr>
            </a:br>
            <a:r>
              <a:rPr lang="en-US" altLang="ja-JP" sz="1200" i="0">
                <a:latin typeface="Arial" pitchFamily="34" charset="0"/>
              </a:rPr>
              <a:t>(Not Ext based)</a:t>
            </a:r>
            <a:endParaRPr lang="ja-JP" altLang="en-US" sz="1200" i="0"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466" name="Text Box 2"/>
          <p:cNvSpPr txBox="1">
            <a:spLocks noChangeArrowheads="1"/>
          </p:cNvSpPr>
          <p:nvPr/>
        </p:nvSpPr>
        <p:spPr bwMode="auto">
          <a:xfrm>
            <a:off x="0" y="2649538"/>
            <a:ext cx="99060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ja-JP" sz="4400" b="1" i="0">
                <a:solidFill>
                  <a:schemeClr val="bg1"/>
                </a:solidFill>
                <a:latin typeface="Arial" pitchFamily="34" charset="0"/>
              </a:rPr>
              <a:t>Chapter 2</a:t>
            </a:r>
            <a:br>
              <a:rPr lang="en-US" altLang="ja-JP" sz="4400" b="1" i="0">
                <a:solidFill>
                  <a:schemeClr val="bg1"/>
                </a:solidFill>
                <a:latin typeface="Arial" pitchFamily="34" charset="0"/>
              </a:rPr>
            </a:br>
            <a:r>
              <a:rPr lang="en-US" altLang="ja-JP" sz="4400" b="1" i="0">
                <a:solidFill>
                  <a:schemeClr val="bg1"/>
                </a:solidFill>
                <a:latin typeface="Arial" pitchFamily="34" charset="0"/>
              </a:rPr>
              <a:t>Temporary Activation Key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37"/>
          <p:cNvSpPr>
            <a:spLocks noChangeArrowheads="1"/>
          </p:cNvSpPr>
          <p:nvPr/>
        </p:nvSpPr>
        <p:spPr bwMode="auto">
          <a:xfrm>
            <a:off x="0" y="119063"/>
            <a:ext cx="9906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SzPct val="100000"/>
            </a:pPr>
            <a:r>
              <a:rPr lang="en-US" altLang="ja-JP" sz="2800" b="1" i="0">
                <a:solidFill>
                  <a:schemeClr val="bg1"/>
                </a:solidFill>
                <a:latin typeface="Arial" pitchFamily="34" charset="0"/>
              </a:rPr>
              <a:t>21. Temporary</a:t>
            </a:r>
            <a:r>
              <a:rPr lang="ja-JP" altLang="en-US" sz="2800" b="1" i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altLang="ja-JP" sz="2800" b="1" i="0">
                <a:solidFill>
                  <a:schemeClr val="bg1"/>
                </a:solidFill>
                <a:latin typeface="Arial" pitchFamily="34" charset="0"/>
              </a:rPr>
              <a:t>Activation Key</a:t>
            </a:r>
          </a:p>
        </p:txBody>
      </p:sp>
      <p:graphicFrame>
        <p:nvGraphicFramePr>
          <p:cNvPr id="249897" name="Group 41"/>
          <p:cNvGraphicFramePr>
            <a:graphicFrameLocks noGrp="1"/>
          </p:cNvGraphicFramePr>
          <p:nvPr/>
        </p:nvGraphicFramePr>
        <p:xfrm>
          <a:off x="509588" y="1397000"/>
          <a:ext cx="8897937" cy="4693920"/>
        </p:xfrm>
        <a:graphic>
          <a:graphicData uri="http://schemas.openxmlformats.org/drawingml/2006/table">
            <a:tbl>
              <a:tblPr/>
              <a:tblGrid>
                <a:gridCol w="1295400"/>
                <a:gridCol w="2613025"/>
                <a:gridCol w="2493962"/>
                <a:gridCol w="2495550"/>
              </a:tblGrid>
              <a:tr h="234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Expiration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60-day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180-day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10-day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33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Built-in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No 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Download from KMS.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KMS = Key Management System web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3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AK 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Limited AK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(See next page.)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Any AK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Any AK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PBX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KX-NS PBX only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KX-TDE/NCP/NS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KX-TDE/NCP/NS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Purpose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Trial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If user likes the feature,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sell regular AK.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60-day trial can start anytime for each feature.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Pay Later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/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When dealer installs PBX hardware and inventory of AK is not enough, dealer can get this AK now and has to buy regular AK in 180-day.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Demo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 (and so on)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When sales company or dealer wants to do demo, this AK is useful.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/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 Remark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Trial is available only 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one-time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 for each one feature.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Download is available only 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one-time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 for one MPR card.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Download is available 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repeatedly. (8 times)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/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9896" name="Text Box 40"/>
          <p:cNvSpPr txBox="1">
            <a:spLocks noChangeArrowheads="1"/>
          </p:cNvSpPr>
          <p:nvPr/>
        </p:nvSpPr>
        <p:spPr bwMode="auto">
          <a:xfrm>
            <a:off x="398463" y="806450"/>
            <a:ext cx="8767762" cy="3968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 sz="2000" i="0">
                <a:latin typeface="Arial" pitchFamily="34" charset="0"/>
                <a:cs typeface="Arial" pitchFamily="34" charset="0"/>
              </a:rPr>
              <a:t>Temporary AK has 3 types.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37"/>
          <p:cNvSpPr>
            <a:spLocks noChangeArrowheads="1"/>
          </p:cNvSpPr>
          <p:nvPr/>
        </p:nvSpPr>
        <p:spPr bwMode="auto">
          <a:xfrm>
            <a:off x="0" y="119063"/>
            <a:ext cx="9906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SzPct val="100000"/>
            </a:pPr>
            <a:r>
              <a:rPr lang="en-US" altLang="ja-JP" sz="2800" b="1" i="0">
                <a:solidFill>
                  <a:schemeClr val="bg1"/>
                </a:solidFill>
                <a:latin typeface="Arial" pitchFamily="34" charset="0"/>
              </a:rPr>
              <a:t>22. Built-in Temporary AK for Trial</a:t>
            </a:r>
          </a:p>
        </p:txBody>
      </p:sp>
      <p:pic>
        <p:nvPicPr>
          <p:cNvPr id="2519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2079625"/>
            <a:ext cx="8583613" cy="447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190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911225"/>
            <a:ext cx="35242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1910" name="Oval 6"/>
          <p:cNvSpPr>
            <a:spLocks noChangeArrowheads="1"/>
          </p:cNvSpPr>
          <p:nvPr/>
        </p:nvSpPr>
        <p:spPr bwMode="auto">
          <a:xfrm>
            <a:off x="527050" y="854075"/>
            <a:ext cx="2603500" cy="433388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66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725" y="5883275"/>
            <a:ext cx="5114925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3955" name="Text Box 3"/>
          <p:cNvSpPr txBox="1">
            <a:spLocks noChangeArrowheads="1"/>
          </p:cNvSpPr>
          <p:nvPr/>
        </p:nvSpPr>
        <p:spPr bwMode="auto">
          <a:xfrm>
            <a:off x="398463" y="774700"/>
            <a:ext cx="8767762" cy="10064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 sz="2000" i="0">
                <a:latin typeface="Arial" pitchFamily="34" charset="0"/>
                <a:cs typeface="Arial" pitchFamily="34" charset="0"/>
              </a:rPr>
              <a:t>When 10-day AK or 180-day temporal AK is expired, system restarts automatically at midnight.</a:t>
            </a:r>
            <a:br>
              <a:rPr lang="en-US" altLang="ja-JP" sz="2000" i="0">
                <a:latin typeface="Arial" pitchFamily="34" charset="0"/>
                <a:cs typeface="Arial" pitchFamily="34" charset="0"/>
              </a:rPr>
            </a:br>
            <a:r>
              <a:rPr lang="en-US" altLang="ja-JP" sz="2000" i="0">
                <a:latin typeface="Arial" pitchFamily="34" charset="0"/>
                <a:cs typeface="Arial" pitchFamily="34" charset="0"/>
              </a:rPr>
              <a:t>You can view and delete temporal AK file manually before expiration.</a:t>
            </a:r>
          </a:p>
        </p:txBody>
      </p:sp>
      <p:sp>
        <p:nvSpPr>
          <p:cNvPr id="253958" name="Oval 6"/>
          <p:cNvSpPr>
            <a:spLocks noChangeArrowheads="1"/>
          </p:cNvSpPr>
          <p:nvPr/>
        </p:nvSpPr>
        <p:spPr bwMode="auto">
          <a:xfrm>
            <a:off x="6583363" y="6138863"/>
            <a:ext cx="817562" cy="3841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53960" name="Rectangle 37"/>
          <p:cNvSpPr>
            <a:spLocks noChangeArrowheads="1"/>
          </p:cNvSpPr>
          <p:nvPr/>
        </p:nvSpPr>
        <p:spPr bwMode="auto">
          <a:xfrm>
            <a:off x="0" y="119063"/>
            <a:ext cx="9906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SzPct val="100000"/>
            </a:pPr>
            <a:r>
              <a:rPr lang="en-US" altLang="ja-JP" sz="2800" b="1" i="0">
                <a:solidFill>
                  <a:schemeClr val="bg1"/>
                </a:solidFill>
                <a:latin typeface="Arial" pitchFamily="34" charset="0"/>
              </a:rPr>
              <a:t>23. After Expire</a:t>
            </a:r>
          </a:p>
        </p:txBody>
      </p:sp>
      <p:pic>
        <p:nvPicPr>
          <p:cNvPr id="25396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1874838"/>
            <a:ext cx="61150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396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38" y="3657600"/>
            <a:ext cx="62579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466" name="Text Box 2"/>
          <p:cNvSpPr txBox="1">
            <a:spLocks noChangeArrowheads="1"/>
          </p:cNvSpPr>
          <p:nvPr/>
        </p:nvSpPr>
        <p:spPr bwMode="auto">
          <a:xfrm>
            <a:off x="0" y="2919413"/>
            <a:ext cx="99060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ja-JP" sz="4400" b="1" i="0">
                <a:solidFill>
                  <a:schemeClr val="bg1"/>
                </a:solidFill>
                <a:latin typeface="Arial" pitchFamily="34" charset="0"/>
              </a:rPr>
              <a:t>Thank you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3"/>
          <p:cNvSpPr>
            <a:spLocks noChangeArrowheads="1"/>
          </p:cNvSpPr>
          <p:nvPr/>
        </p:nvSpPr>
        <p:spPr bwMode="auto">
          <a:xfrm>
            <a:off x="206375" y="73025"/>
            <a:ext cx="95250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36000" rIns="36000" bIns="36000" anchor="ctr">
            <a:spAutoFit/>
          </a:bodyPr>
          <a:lstStyle>
            <a:lvl1pPr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SzPct val="100000"/>
            </a:pPr>
            <a:r>
              <a:rPr lang="en-US" altLang="ja-JP" sz="2800" b="1" i="0">
                <a:solidFill>
                  <a:schemeClr val="bg1"/>
                </a:solidFill>
                <a:latin typeface="Arial" pitchFamily="34" charset="0"/>
                <a:sym typeface="ＭＳ Ｐゴシック" pitchFamily="50" charset="-128"/>
              </a:rPr>
              <a:t>Revision</a:t>
            </a:r>
          </a:p>
        </p:txBody>
      </p:sp>
      <p:graphicFrame>
        <p:nvGraphicFramePr>
          <p:cNvPr id="270386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694263"/>
              </p:ext>
            </p:extLst>
          </p:nvPr>
        </p:nvGraphicFramePr>
        <p:xfrm>
          <a:off x="444500" y="944563"/>
          <a:ext cx="8980488" cy="2499360"/>
        </p:xfrm>
        <a:graphic>
          <a:graphicData uri="http://schemas.openxmlformats.org/drawingml/2006/table">
            <a:tbl>
              <a:tblPr/>
              <a:tblGrid>
                <a:gridCol w="1123950"/>
                <a:gridCol w="1330325"/>
                <a:gridCol w="6526213"/>
              </a:tblGrid>
              <a:tr h="282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Date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No.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Change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82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Sep 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-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First edition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Dec 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Picture was revised.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Mar 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21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(Page 10)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10-day activation key : 8 times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July 28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1</a:t>
                      </a:r>
                      <a:b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</a:b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(Page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Arial" pitchFamily="34" charset="0"/>
                        </a:rPr>
                        <a:t>KX-TVP full features =&gt; KX-TVM full features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デザインの設定">
  <a:themeElements>
    <a:clrScheme name="1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1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デザインの設定">
  <a:themeElements>
    <a:clrScheme name="2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2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デザインの設定">
  <a:themeElements>
    <a:clrScheme name="3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3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デザインの設定">
  <a:themeElements>
    <a:clrScheme name="4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4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デザインの設定">
  <a:themeElements>
    <a:clrScheme name="6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デザインの設定">
  <a:themeElements>
    <a:clrScheme name="5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5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C:\MSOffice\Template\ﾌﾟﾚｾﾞﾝﾃｰｼｮﾝ ﾃﾞｻﾞｲﾝ\Elegant.pot</Template>
  <TotalTime>1335</TotalTime>
  <Pages>20</Pages>
  <Words>394</Words>
  <Application>Microsoft Office PowerPoint</Application>
  <PresentationFormat>A4 210 x 297 mm</PresentationFormat>
  <Paragraphs>91</Paragraphs>
  <Slides>14</Slides>
  <Notes>14</Notes>
  <HiddenSlides>0</HiddenSlides>
  <MMClips>0</MMClips>
  <ScaleCrop>false</ScaleCrop>
  <HeadingPairs>
    <vt:vector size="4" baseType="variant">
      <vt:variant>
        <vt:lpstr>テーマ</vt:lpstr>
      </vt:variant>
      <vt:variant>
        <vt:i4>7</vt:i4>
      </vt:variant>
      <vt:variant>
        <vt:lpstr>スライド タイトル</vt:lpstr>
      </vt:variant>
      <vt:variant>
        <vt:i4>14</vt:i4>
      </vt:variant>
    </vt:vector>
  </HeadingPairs>
  <TitlesOfParts>
    <vt:vector size="21" baseType="lpstr">
      <vt:lpstr>デザインの設定</vt:lpstr>
      <vt:lpstr>1_デザインの設定</vt:lpstr>
      <vt:lpstr>2_デザインの設定</vt:lpstr>
      <vt:lpstr>3_デザインの設定</vt:lpstr>
      <vt:lpstr>4_デザインの設定</vt:lpstr>
      <vt:lpstr>6_デザインの設定</vt:lpstr>
      <vt:lpstr>5_デザインの設定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Panasonic Communications Co., Ltd. Network Business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野中 亮太&lt;nonaka.ryota@jp.panasonic.com&gt;</dc:creator>
  <cp:lastModifiedBy>パナソニック株式会社</cp:lastModifiedBy>
  <cp:revision>13389111</cp:revision>
  <cp:lastPrinted>2002-08-06T06:59:09Z</cp:lastPrinted>
  <dcterms:created xsi:type="dcterms:W3CDTF">1998-01-09T08:16:38Z</dcterms:created>
  <dcterms:modified xsi:type="dcterms:W3CDTF">2014-07-28T07:47:46Z</dcterms:modified>
</cp:coreProperties>
</file>